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63" r:id="rId4"/>
    <p:sldId id="264" r:id="rId5"/>
    <p:sldId id="265" r:id="rId6"/>
    <p:sldId id="266" r:id="rId7"/>
    <p:sldId id="267" r:id="rId8"/>
  </p:sldIdLst>
  <p:sldSz cx="6583363" cy="8229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20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0"/>
    <p:restoredTop sz="94629"/>
  </p:normalViewPr>
  <p:slideViewPr>
    <p:cSldViewPr snapToGrid="0" snapToObjects="1" showGuides="1">
      <p:cViewPr varScale="1">
        <p:scale>
          <a:sx n="86" d="100"/>
          <a:sy n="86" d="100"/>
        </p:scale>
        <p:origin x="3344" y="200"/>
      </p:cViewPr>
      <p:guideLst>
        <p:guide orient="horz" pos="2592"/>
        <p:guide pos="20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52" y="1346836"/>
            <a:ext cx="5595859" cy="2865120"/>
          </a:xfrm>
        </p:spPr>
        <p:txBody>
          <a:bodyPr anchor="b"/>
          <a:lstStyle>
            <a:lvl1pPr algn="ctr"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21" y="4322446"/>
            <a:ext cx="4937522" cy="1986914"/>
          </a:xfrm>
        </p:spPr>
        <p:txBody>
          <a:bodyPr/>
          <a:lstStyle>
            <a:lvl1pPr marL="0" indent="0" algn="ctr">
              <a:buNone/>
              <a:defRPr sz="1728"/>
            </a:lvl1pPr>
            <a:lvl2pPr marL="329184" indent="0" algn="ctr">
              <a:buNone/>
              <a:defRPr sz="1440"/>
            </a:lvl2pPr>
            <a:lvl3pPr marL="658368" indent="0" algn="ctr">
              <a:buNone/>
              <a:defRPr sz="1296"/>
            </a:lvl3pPr>
            <a:lvl4pPr marL="987552" indent="0" algn="ctr">
              <a:buNone/>
              <a:defRPr sz="1152"/>
            </a:lvl4pPr>
            <a:lvl5pPr marL="1316736" indent="0" algn="ctr">
              <a:buNone/>
              <a:defRPr sz="1152"/>
            </a:lvl5pPr>
            <a:lvl6pPr marL="1645920" indent="0" algn="ctr">
              <a:buNone/>
              <a:defRPr sz="1152"/>
            </a:lvl6pPr>
            <a:lvl7pPr marL="1975104" indent="0" algn="ctr">
              <a:buNone/>
              <a:defRPr sz="1152"/>
            </a:lvl7pPr>
            <a:lvl8pPr marL="2304288" indent="0" algn="ctr">
              <a:buNone/>
              <a:defRPr sz="1152"/>
            </a:lvl8pPr>
            <a:lvl9pPr marL="2633472" indent="0" algn="ctr">
              <a:buNone/>
              <a:defRPr sz="115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1219" y="438150"/>
            <a:ext cx="1419538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607" y="438150"/>
            <a:ext cx="4176321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5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8" y="2051688"/>
            <a:ext cx="5678151" cy="3423284"/>
          </a:xfrm>
        </p:spPr>
        <p:txBody>
          <a:bodyPr anchor="b"/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178" y="5507358"/>
            <a:ext cx="5678151" cy="1800224"/>
          </a:xfrm>
        </p:spPr>
        <p:txBody>
          <a:bodyPr/>
          <a:lstStyle>
            <a:lvl1pPr marL="0" indent="0">
              <a:buNone/>
              <a:defRPr sz="1728">
                <a:solidFill>
                  <a:schemeClr val="tx1"/>
                </a:solidFill>
              </a:defRPr>
            </a:lvl1pPr>
            <a:lvl2pPr marL="32918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658368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3pPr>
            <a:lvl4pPr marL="987552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4pPr>
            <a:lvl5pPr marL="1316736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5pPr>
            <a:lvl6pPr marL="1645920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6pPr>
            <a:lvl7pPr marL="1975104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7pPr>
            <a:lvl8pPr marL="2304288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8pPr>
            <a:lvl9pPr marL="2633472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606" y="2190750"/>
            <a:ext cx="2797929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2828" y="2190750"/>
            <a:ext cx="2797929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5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63" y="438152"/>
            <a:ext cx="5678151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464" y="2017396"/>
            <a:ext cx="2785071" cy="988694"/>
          </a:xfrm>
        </p:spPr>
        <p:txBody>
          <a:bodyPr anchor="b"/>
          <a:lstStyle>
            <a:lvl1pPr marL="0" indent="0">
              <a:buNone/>
              <a:defRPr sz="1728" b="1"/>
            </a:lvl1pPr>
            <a:lvl2pPr marL="329184" indent="0">
              <a:buNone/>
              <a:defRPr sz="1440" b="1"/>
            </a:lvl2pPr>
            <a:lvl3pPr marL="658368" indent="0">
              <a:buNone/>
              <a:defRPr sz="1296" b="1"/>
            </a:lvl3pPr>
            <a:lvl4pPr marL="987552" indent="0">
              <a:buNone/>
              <a:defRPr sz="1152" b="1"/>
            </a:lvl4pPr>
            <a:lvl5pPr marL="1316736" indent="0">
              <a:buNone/>
              <a:defRPr sz="1152" b="1"/>
            </a:lvl5pPr>
            <a:lvl6pPr marL="1645920" indent="0">
              <a:buNone/>
              <a:defRPr sz="1152" b="1"/>
            </a:lvl6pPr>
            <a:lvl7pPr marL="1975104" indent="0">
              <a:buNone/>
              <a:defRPr sz="1152" b="1"/>
            </a:lvl7pPr>
            <a:lvl8pPr marL="2304288" indent="0">
              <a:buNone/>
              <a:defRPr sz="1152" b="1"/>
            </a:lvl8pPr>
            <a:lvl9pPr marL="2633472" indent="0">
              <a:buNone/>
              <a:defRPr sz="11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464" y="3006090"/>
            <a:ext cx="2785071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828" y="2017396"/>
            <a:ext cx="2798787" cy="988694"/>
          </a:xfrm>
        </p:spPr>
        <p:txBody>
          <a:bodyPr anchor="b"/>
          <a:lstStyle>
            <a:lvl1pPr marL="0" indent="0">
              <a:buNone/>
              <a:defRPr sz="1728" b="1"/>
            </a:lvl1pPr>
            <a:lvl2pPr marL="329184" indent="0">
              <a:buNone/>
              <a:defRPr sz="1440" b="1"/>
            </a:lvl2pPr>
            <a:lvl3pPr marL="658368" indent="0">
              <a:buNone/>
              <a:defRPr sz="1296" b="1"/>
            </a:lvl3pPr>
            <a:lvl4pPr marL="987552" indent="0">
              <a:buNone/>
              <a:defRPr sz="1152" b="1"/>
            </a:lvl4pPr>
            <a:lvl5pPr marL="1316736" indent="0">
              <a:buNone/>
              <a:defRPr sz="1152" b="1"/>
            </a:lvl5pPr>
            <a:lvl6pPr marL="1645920" indent="0">
              <a:buNone/>
              <a:defRPr sz="1152" b="1"/>
            </a:lvl6pPr>
            <a:lvl7pPr marL="1975104" indent="0">
              <a:buNone/>
              <a:defRPr sz="1152" b="1"/>
            </a:lvl7pPr>
            <a:lvl8pPr marL="2304288" indent="0">
              <a:buNone/>
              <a:defRPr sz="1152" b="1"/>
            </a:lvl8pPr>
            <a:lvl9pPr marL="2633472" indent="0">
              <a:buNone/>
              <a:defRPr sz="11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32828" y="3006090"/>
            <a:ext cx="2798787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9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64" y="548640"/>
            <a:ext cx="2123306" cy="1920240"/>
          </a:xfrm>
        </p:spPr>
        <p:txBody>
          <a:bodyPr anchor="b"/>
          <a:lstStyle>
            <a:lvl1pPr>
              <a:defRPr sz="23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787" y="1184912"/>
            <a:ext cx="3332828" cy="5848350"/>
          </a:xfrm>
        </p:spPr>
        <p:txBody>
          <a:bodyPr/>
          <a:lstStyle>
            <a:lvl1pPr>
              <a:defRPr sz="2304"/>
            </a:lvl1pPr>
            <a:lvl2pPr>
              <a:defRPr sz="2016"/>
            </a:lvl2pPr>
            <a:lvl3pPr>
              <a:defRPr sz="1728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464" y="2468880"/>
            <a:ext cx="2123306" cy="4573906"/>
          </a:xfrm>
        </p:spPr>
        <p:txBody>
          <a:bodyPr/>
          <a:lstStyle>
            <a:lvl1pPr marL="0" indent="0">
              <a:buNone/>
              <a:defRPr sz="1152"/>
            </a:lvl1pPr>
            <a:lvl2pPr marL="329184" indent="0">
              <a:buNone/>
              <a:defRPr sz="1008"/>
            </a:lvl2pPr>
            <a:lvl3pPr marL="658368" indent="0">
              <a:buNone/>
              <a:defRPr sz="864"/>
            </a:lvl3pPr>
            <a:lvl4pPr marL="987552" indent="0">
              <a:buNone/>
              <a:defRPr sz="720"/>
            </a:lvl4pPr>
            <a:lvl5pPr marL="1316736" indent="0">
              <a:buNone/>
              <a:defRPr sz="720"/>
            </a:lvl5pPr>
            <a:lvl6pPr marL="1645920" indent="0">
              <a:buNone/>
              <a:defRPr sz="720"/>
            </a:lvl6pPr>
            <a:lvl7pPr marL="1975104" indent="0">
              <a:buNone/>
              <a:defRPr sz="720"/>
            </a:lvl7pPr>
            <a:lvl8pPr marL="2304288" indent="0">
              <a:buNone/>
              <a:defRPr sz="720"/>
            </a:lvl8pPr>
            <a:lvl9pPr marL="2633472" indent="0">
              <a:buNone/>
              <a:defRPr sz="7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64" y="548640"/>
            <a:ext cx="2123306" cy="1920240"/>
          </a:xfrm>
        </p:spPr>
        <p:txBody>
          <a:bodyPr anchor="b"/>
          <a:lstStyle>
            <a:lvl1pPr>
              <a:defRPr sz="23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98787" y="1184912"/>
            <a:ext cx="3332828" cy="5848350"/>
          </a:xfrm>
        </p:spPr>
        <p:txBody>
          <a:bodyPr anchor="t"/>
          <a:lstStyle>
            <a:lvl1pPr marL="0" indent="0">
              <a:buNone/>
              <a:defRPr sz="2304"/>
            </a:lvl1pPr>
            <a:lvl2pPr marL="329184" indent="0">
              <a:buNone/>
              <a:defRPr sz="2016"/>
            </a:lvl2pPr>
            <a:lvl3pPr marL="658368" indent="0">
              <a:buNone/>
              <a:defRPr sz="1728"/>
            </a:lvl3pPr>
            <a:lvl4pPr marL="987552" indent="0">
              <a:buNone/>
              <a:defRPr sz="1440"/>
            </a:lvl4pPr>
            <a:lvl5pPr marL="1316736" indent="0">
              <a:buNone/>
              <a:defRPr sz="1440"/>
            </a:lvl5pPr>
            <a:lvl6pPr marL="1645920" indent="0">
              <a:buNone/>
              <a:defRPr sz="1440"/>
            </a:lvl6pPr>
            <a:lvl7pPr marL="1975104" indent="0">
              <a:buNone/>
              <a:defRPr sz="1440"/>
            </a:lvl7pPr>
            <a:lvl8pPr marL="2304288" indent="0">
              <a:buNone/>
              <a:defRPr sz="1440"/>
            </a:lvl8pPr>
            <a:lvl9pPr marL="2633472" indent="0">
              <a:buNone/>
              <a:defRPr sz="14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464" y="2468880"/>
            <a:ext cx="2123306" cy="4573906"/>
          </a:xfrm>
        </p:spPr>
        <p:txBody>
          <a:bodyPr/>
          <a:lstStyle>
            <a:lvl1pPr marL="0" indent="0">
              <a:buNone/>
              <a:defRPr sz="1152"/>
            </a:lvl1pPr>
            <a:lvl2pPr marL="329184" indent="0">
              <a:buNone/>
              <a:defRPr sz="1008"/>
            </a:lvl2pPr>
            <a:lvl3pPr marL="658368" indent="0">
              <a:buNone/>
              <a:defRPr sz="864"/>
            </a:lvl3pPr>
            <a:lvl4pPr marL="987552" indent="0">
              <a:buNone/>
              <a:defRPr sz="720"/>
            </a:lvl4pPr>
            <a:lvl5pPr marL="1316736" indent="0">
              <a:buNone/>
              <a:defRPr sz="720"/>
            </a:lvl5pPr>
            <a:lvl6pPr marL="1645920" indent="0">
              <a:buNone/>
              <a:defRPr sz="720"/>
            </a:lvl6pPr>
            <a:lvl7pPr marL="1975104" indent="0">
              <a:buNone/>
              <a:defRPr sz="720"/>
            </a:lvl7pPr>
            <a:lvl8pPr marL="2304288" indent="0">
              <a:buNone/>
              <a:defRPr sz="720"/>
            </a:lvl8pPr>
            <a:lvl9pPr marL="2633472" indent="0">
              <a:buNone/>
              <a:defRPr sz="7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606" y="438152"/>
            <a:ext cx="5678151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606" y="2190750"/>
            <a:ext cx="5678151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606" y="7627622"/>
            <a:ext cx="148125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9859-003E-1043-B9D0-02959FE80CF5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80739" y="7627622"/>
            <a:ext cx="222188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500" y="7627622"/>
            <a:ext cx="148125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9CC3-93B5-064D-80E0-AEDA978CD54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7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58368" rtl="0" eaLnBrk="1" latinLnBrk="0" hangingPunct="1">
        <a:lnSpc>
          <a:spcPct val="90000"/>
        </a:lnSpc>
        <a:spcBef>
          <a:spcPct val="0"/>
        </a:spcBef>
        <a:buNone/>
        <a:defRPr sz="31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658368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016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810512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468880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798064" indent="-164592" algn="l" defTabSz="658368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2pPr>
      <a:lvl3pPr marL="658368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3pPr>
      <a:lvl4pPr marL="987552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316736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975104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304288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633472" algn="l" defTabSz="658368" rtl="0" eaLnBrk="1" latinLnBrk="0" hangingPunct="1"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FD28C-10AD-A642-B67A-D9092F35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" y="867747"/>
            <a:ext cx="6522098" cy="6522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32DE9-885D-9942-8231-6A88B2A8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" y="0"/>
            <a:ext cx="6578600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AD28F-C2FA-454D-B5B9-AE2480B54914}"/>
              </a:ext>
            </a:extLst>
          </p:cNvPr>
          <p:cNvSpPr txBox="1"/>
          <p:nvPr/>
        </p:nvSpPr>
        <p:spPr>
          <a:xfrm>
            <a:off x="699796" y="839755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313A3C-80E1-46A2-8087-4BAD4E21B5FA}"/>
              </a:ext>
            </a:extLst>
          </p:cNvPr>
          <p:cNvSpPr txBox="1"/>
          <p:nvPr/>
        </p:nvSpPr>
        <p:spPr>
          <a:xfrm>
            <a:off x="2589825" y="3521112"/>
            <a:ext cx="206684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Tu foto aquí</a:t>
            </a:r>
          </a:p>
          <a:p>
            <a:r>
              <a:rPr lang="es-CO" sz="1050" b="1" dirty="0">
                <a:solidFill>
                  <a:schemeClr val="bg1"/>
                </a:solidFill>
              </a:rPr>
              <a:t>Ubicala y luego selecciona enviar al fondo.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4E9A4B-B847-C343-B31A-F17EFF14E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6" b="36257"/>
          <a:stretch/>
        </p:blipFill>
        <p:spPr>
          <a:xfrm>
            <a:off x="2418556" y="103937"/>
            <a:ext cx="1746250" cy="6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FD28C-10AD-A642-B67A-D9092F35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" y="867747"/>
            <a:ext cx="6522098" cy="6522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749F9-F75C-F442-8E6A-405CE14F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786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DFFD3-0B1A-2845-92E6-3F911C0A9CBA}"/>
              </a:ext>
            </a:extLst>
          </p:cNvPr>
          <p:cNvSpPr txBox="1"/>
          <p:nvPr/>
        </p:nvSpPr>
        <p:spPr>
          <a:xfrm>
            <a:off x="699796" y="839755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FE649F-D00D-4149-8E99-73A1BA8E4E33}"/>
              </a:ext>
            </a:extLst>
          </p:cNvPr>
          <p:cNvSpPr txBox="1"/>
          <p:nvPr/>
        </p:nvSpPr>
        <p:spPr>
          <a:xfrm>
            <a:off x="1931983" y="3846347"/>
            <a:ext cx="25214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Tu foto aquí</a:t>
            </a:r>
          </a:p>
          <a:p>
            <a:r>
              <a:rPr lang="es-CO" sz="1050" b="1" dirty="0">
                <a:solidFill>
                  <a:schemeClr val="bg1"/>
                </a:solidFill>
              </a:rPr>
              <a:t>Ubicala y luego selecciona enviar al fondo.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949E01-43F2-3248-B0EB-740CA0F3C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6" b="36257"/>
          <a:stretch/>
        </p:blipFill>
        <p:spPr>
          <a:xfrm>
            <a:off x="2404560" y="103937"/>
            <a:ext cx="1746250" cy="6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FD28C-10AD-A642-B67A-D9092F35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" y="867747"/>
            <a:ext cx="6522098" cy="6522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5197F7-043D-8846-A4B7-A240511D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0"/>
            <a:ext cx="65786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4D54F-AEEF-1B4D-A02A-F998C7F7A936}"/>
              </a:ext>
            </a:extLst>
          </p:cNvPr>
          <p:cNvSpPr txBox="1"/>
          <p:nvPr/>
        </p:nvSpPr>
        <p:spPr>
          <a:xfrm>
            <a:off x="669779" y="831130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E2EDD3-C407-4D32-AD94-9E997CAE04F2}"/>
              </a:ext>
            </a:extLst>
          </p:cNvPr>
          <p:cNvSpPr txBox="1"/>
          <p:nvPr/>
        </p:nvSpPr>
        <p:spPr>
          <a:xfrm>
            <a:off x="2449833" y="3705603"/>
            <a:ext cx="225763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Tu foto aquí</a:t>
            </a:r>
          </a:p>
          <a:p>
            <a:r>
              <a:rPr lang="es-CO" sz="1050" b="1" dirty="0">
                <a:solidFill>
                  <a:schemeClr val="bg1"/>
                </a:solidFill>
              </a:rPr>
              <a:t>Ubicala y luego selecciona enviar al fondo.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3ED0BA-64CC-ED41-A02D-29C54E0E59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6" b="36257"/>
          <a:stretch/>
        </p:blipFill>
        <p:spPr>
          <a:xfrm>
            <a:off x="258146" y="7196552"/>
            <a:ext cx="2239824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411AA-EF41-3842-956D-109F0048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093"/>
            <a:ext cx="6585387" cy="6585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E23FB-CF7D-4B4D-8987-C5F9EEEA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786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13306-725D-2A4F-91E1-E1DD23A053A8}"/>
              </a:ext>
            </a:extLst>
          </p:cNvPr>
          <p:cNvSpPr txBox="1"/>
          <p:nvPr/>
        </p:nvSpPr>
        <p:spPr>
          <a:xfrm>
            <a:off x="699796" y="839755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95B16D-3D0D-471A-9F0C-B8E38C44B75F}"/>
              </a:ext>
            </a:extLst>
          </p:cNvPr>
          <p:cNvSpPr txBox="1"/>
          <p:nvPr/>
        </p:nvSpPr>
        <p:spPr>
          <a:xfrm>
            <a:off x="2619842" y="3548888"/>
            <a:ext cx="215535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Tu foto aquí</a:t>
            </a:r>
          </a:p>
          <a:p>
            <a:r>
              <a:rPr lang="es-CO" sz="1100" b="1" dirty="0"/>
              <a:t>Ubicala y luego selecciona enviar al fondo.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8F98A1-DDC5-6F4A-B173-A67ED9864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6" b="36257"/>
          <a:stretch/>
        </p:blipFill>
        <p:spPr>
          <a:xfrm>
            <a:off x="138225" y="7229857"/>
            <a:ext cx="2239824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7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411AA-EF41-3842-956D-109F0048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093"/>
            <a:ext cx="6585387" cy="65853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2FFA-F516-3941-A0E0-1D721BD5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" y="0"/>
            <a:ext cx="65786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691B6E-7A0E-4843-BA4F-2A03375D72F3}"/>
              </a:ext>
            </a:extLst>
          </p:cNvPr>
          <p:cNvSpPr txBox="1"/>
          <p:nvPr/>
        </p:nvSpPr>
        <p:spPr>
          <a:xfrm>
            <a:off x="699796" y="839755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26BBE8-3319-4965-9ADA-74BD6C898C81}"/>
              </a:ext>
            </a:extLst>
          </p:cNvPr>
          <p:cNvSpPr txBox="1"/>
          <p:nvPr/>
        </p:nvSpPr>
        <p:spPr>
          <a:xfrm>
            <a:off x="2184400" y="3372617"/>
            <a:ext cx="25569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Tu foto aquí</a:t>
            </a:r>
          </a:p>
          <a:p>
            <a:r>
              <a:rPr lang="es-CO" sz="1050" b="1" dirty="0"/>
              <a:t>Ubicala y luego selecciona enviar al fondo.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EB4E313-9F5A-8444-890D-4BED7F9B8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6" b="36257"/>
          <a:stretch/>
        </p:blipFill>
        <p:spPr>
          <a:xfrm>
            <a:off x="138225" y="7425142"/>
            <a:ext cx="2239824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0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42AC4A-C635-1447-8D8A-C419B6F1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86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502CF-B44B-B840-8E12-D9E60B2F668B}"/>
              </a:ext>
            </a:extLst>
          </p:cNvPr>
          <p:cNvSpPr txBox="1"/>
          <p:nvPr/>
        </p:nvSpPr>
        <p:spPr>
          <a:xfrm>
            <a:off x="699796" y="839755"/>
            <a:ext cx="5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95959B-2469-4F5A-934F-F10F56B8C486}"/>
              </a:ext>
            </a:extLst>
          </p:cNvPr>
          <p:cNvSpPr txBox="1"/>
          <p:nvPr/>
        </p:nvSpPr>
        <p:spPr>
          <a:xfrm>
            <a:off x="1913581" y="3271017"/>
            <a:ext cx="291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Tu foto aquí</a:t>
            </a:r>
          </a:p>
          <a:p>
            <a:r>
              <a:rPr lang="es-CO" sz="1200" b="1" dirty="0"/>
              <a:t>Ubicala y luego selecciona enviar al fondo.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B34EB1-02E7-8440-9743-386164CB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314" y="-681431"/>
            <a:ext cx="2411972" cy="24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6C0FFB-483F-B749-B70D-9AB7A259B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" y="906082"/>
            <a:ext cx="6417436" cy="6417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D4CC1-47AD-5946-B593-787FC7C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0"/>
            <a:ext cx="65786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3C6A8-5309-D541-8058-5E3F51669842}"/>
              </a:ext>
            </a:extLst>
          </p:cNvPr>
          <p:cNvSpPr txBox="1"/>
          <p:nvPr/>
        </p:nvSpPr>
        <p:spPr>
          <a:xfrm>
            <a:off x="547396" y="839755"/>
            <a:ext cx="534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A87C5A4-B563-40F7-AEA1-4471B2DB3A61}"/>
              </a:ext>
            </a:extLst>
          </p:cNvPr>
          <p:cNvSpPr txBox="1"/>
          <p:nvPr/>
        </p:nvSpPr>
        <p:spPr>
          <a:xfrm>
            <a:off x="2099733" y="3321817"/>
            <a:ext cx="2284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Tu foto aquí</a:t>
            </a:r>
          </a:p>
          <a:p>
            <a:r>
              <a:rPr lang="es-CO" sz="1100" b="1" dirty="0"/>
              <a:t>Ubicala y luego selecciona enviar al fondo.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25C832-EA8F-8F4D-9C33-A39E8A0AA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0" y="6723710"/>
            <a:ext cx="2411972" cy="24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6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1390</TotalTime>
  <Words>91</Words>
  <Application>Microsoft Macintosh PowerPoint</Application>
  <PresentationFormat>Personalizado</PresentationFormat>
  <Paragraphs>21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Romo Sanchez</dc:creator>
  <cp:lastModifiedBy>Guillermo Tajonar</cp:lastModifiedBy>
  <cp:revision>11</cp:revision>
  <dcterms:created xsi:type="dcterms:W3CDTF">2021-02-02T21:36:42Z</dcterms:created>
  <dcterms:modified xsi:type="dcterms:W3CDTF">2021-03-02T01:21:56Z</dcterms:modified>
</cp:coreProperties>
</file>