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3" r:id="rId2"/>
    <p:sldId id="1470" r:id="rId3"/>
    <p:sldId id="1471" r:id="rId4"/>
    <p:sldId id="1472" r:id="rId5"/>
    <p:sldId id="1473" r:id="rId6"/>
    <p:sldId id="1478" r:id="rId7"/>
    <p:sldId id="1475" r:id="rId8"/>
    <p:sldId id="304" r:id="rId9"/>
    <p:sldId id="1476" r:id="rId10"/>
    <p:sldId id="1477" r:id="rId11"/>
    <p:sldId id="1488" r:id="rId12"/>
    <p:sldId id="275" r:id="rId13"/>
    <p:sldId id="1464" r:id="rId14"/>
    <p:sldId id="313" r:id="rId15"/>
    <p:sldId id="1481" r:id="rId16"/>
    <p:sldId id="1479" r:id="rId17"/>
    <p:sldId id="1482" r:id="rId18"/>
    <p:sldId id="1484" r:id="rId19"/>
    <p:sldId id="1483" r:id="rId20"/>
    <p:sldId id="1474" r:id="rId21"/>
    <p:sldId id="586" r:id="rId22"/>
    <p:sldId id="1485" r:id="rId23"/>
    <p:sldId id="1486" r:id="rId24"/>
    <p:sldId id="1487" r:id="rId25"/>
    <p:sldId id="802" r:id="rId26"/>
    <p:sldId id="572" r:id="rId2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3" userDrawn="1">
          <p15:clr>
            <a:srgbClr val="A4A3A4"/>
          </p15:clr>
        </p15:guide>
        <p15:guide id="2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6" autoAdjust="0"/>
    <p:restoredTop sz="95280" autoAdjust="0"/>
  </p:normalViewPr>
  <p:slideViewPr>
    <p:cSldViewPr snapToGrid="0" snapToObjects="1">
      <p:cViewPr>
        <p:scale>
          <a:sx n="90" d="100"/>
          <a:sy n="90" d="100"/>
        </p:scale>
        <p:origin x="1064" y="632"/>
      </p:cViewPr>
      <p:guideLst>
        <p:guide pos="3863"/>
        <p:guide orient="horz" pos="21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0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F2F17359-000A-9044-B834-9FBD0018D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98B882-BA21-D947-B59A-B375F7B01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187EA2-1E2C-415D-8869-17DF6A7282D3}" type="datetime1">
              <a:rPr lang="es-ES" smtClean="0"/>
              <a:t>1/7/22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19AD5B-1A75-1A4A-8459-A96AB79E9D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C49C6818-84EB-2D43-AA44-FC64C4595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28A1AC-D174-D44D-BB31-612041F19A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1703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FD43E-1502-4DDE-BF78-C419D6C58C54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1A229-1AC0-4CE4-B6C0-BBFD00CF881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56719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4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612AD-2BC5-374B-8E13-A03CCEB8D1D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115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612AD-2BC5-374B-8E13-A03CCEB8D1D9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1884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4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612AD-2BC5-374B-8E13-A03CCEB8D1D9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36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4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612AD-2BC5-374B-8E13-A03CCEB8D1D9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444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612AD-2BC5-374B-8E13-A03CCEB8D1D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854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612AD-2BC5-374B-8E13-A03CCEB8D1D9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070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612AD-2BC5-374B-8E13-A03CCEB8D1D9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578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612AD-2BC5-374B-8E13-A03CCEB8D1D9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1884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4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612AD-2BC5-374B-8E13-A03CCEB8D1D9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467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612AD-2BC5-374B-8E13-A03CCEB8D1D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854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612AD-2BC5-374B-8E13-A03CCEB8D1D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57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presentació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46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El subtítulo va aquí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D7A90A1-A930-7E45-A0C6-7B528BC17B68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8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28264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4498670"/>
            <a:ext cx="4179375" cy="356462"/>
          </a:xfrm>
        </p:spPr>
        <p:txBody>
          <a:bodyPr lIns="0" rIns="0" rtlCol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El subtítulo va aquí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1928264"/>
            <a:ext cx="4179376" cy="2387600"/>
          </a:xfrm>
        </p:spPr>
        <p:txBody>
          <a:bodyPr lIns="0" rIns="0" rtlCol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27254B-5501-7248-A89F-42912B5A8BD2}"/>
              </a:ext>
            </a:extLst>
          </p:cNvPr>
          <p:cNvCxnSpPr>
            <a:cxnSpLocks/>
          </p:cNvCxnSpPr>
          <p:nvPr userDrawn="1"/>
        </p:nvCxnSpPr>
        <p:spPr>
          <a:xfrm>
            <a:off x="0" y="1405468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0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21" descr="Mujer usando tableta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487" y="0"/>
            <a:ext cx="1106751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4487" y="-1"/>
            <a:ext cx="11067514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El subtítulo va aquí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C4B436F-A511-A141-900B-BA20A19A1BCE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87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21" descr="Mujer usando tableta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El subtítulo va aquí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A57CAA2-2658-B441-A787-4B54C65D3BF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38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ley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" name="Marcador de posición de texto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662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856" y="339644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C8C2B99-ED08-1F48-BE5D-40E40D09C7B7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8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leyen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/>
          <p:cNvSpPr>
            <a:spLocks noGrp="1"/>
          </p:cNvSpPr>
          <p:nvPr>
            <p:ph type="pic" sz="quarter" idx="10"/>
          </p:nvPr>
        </p:nvSpPr>
        <p:spPr>
          <a:xfrm>
            <a:off x="608843" y="3482977"/>
            <a:ext cx="10961177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9B33817-49F3-B440-A271-466603AE1964}"/>
              </a:ext>
            </a:extLst>
          </p:cNvPr>
          <p:cNvCxnSpPr>
            <a:cxnSpLocks/>
          </p:cNvCxnSpPr>
          <p:nvPr userDrawn="1"/>
        </p:nvCxnSpPr>
        <p:spPr>
          <a:xfrm>
            <a:off x="0" y="421214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8576316B-7498-2E42-9B52-88BF1C9DF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465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51775DA-49A0-2F4D-9F21-5D20DA6BA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844" y="568512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96456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leyend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0C0F668-C1BA-A349-A542-9E54E73E8178}"/>
              </a:ext>
            </a:extLst>
          </p:cNvPr>
          <p:cNvCxnSpPr>
            <a:cxnSpLocks/>
          </p:cNvCxnSpPr>
          <p:nvPr userDrawn="1"/>
        </p:nvCxnSpPr>
        <p:spPr>
          <a:xfrm>
            <a:off x="4961621" y="339644"/>
            <a:ext cx="0" cy="28065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244" y="339644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339644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0326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leyend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" name="Marcador de posición de texto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244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568512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6414763-7D4F-994A-AAA9-7DC46C19D816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06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47072A-F0E7-4A38-8730-2A654A9E5169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ción de contenido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posición de contenido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7963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27322" y="1468740"/>
            <a:ext cx="4672156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texto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67963" y="1468740"/>
            <a:ext cx="4695165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20737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741A16-A630-46F1-90B3-096ECFBD8F39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ción de contenido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posición de contenido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65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4" y="1468740"/>
            <a:ext cx="4672156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texto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265" y="1468740"/>
            <a:ext cx="4695165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28CCA37-00BD-0A43-8647-67DD0510A7E3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96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7FC88-FF43-4D70-BAF8-FA33885CC6BE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sp>
        <p:nvSpPr>
          <p:cNvPr id="8" name="Marcador de posición de contenido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posición de contenido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468740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texto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740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1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presentació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3055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0" y="1720312"/>
            <a:ext cx="60930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El subtítulo va aquí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424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5">
            <a:extLst>
              <a:ext uri="{FF2B5EF4-FFF2-40B4-BE49-F238E27FC236}">
                <a16:creationId xmlns:a16="http://schemas.microsoft.com/office/drawing/2014/main" id="{C5233AE2-5078-C34D-8EAD-6F7B344F52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4699EEF-FB75-1A46-B6B6-39CCF65A9EA4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BFE48F-6FC7-48BA-94A1-49C4BA9029B8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sp>
        <p:nvSpPr>
          <p:cNvPr id="8" name="Marcador de posición de contenido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posición de contenido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468740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texto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740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69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0"/>
          </p:nvPr>
        </p:nvSpPr>
        <p:spPr>
          <a:xfrm>
            <a:off x="392623" y="588936"/>
            <a:ext cx="11432584" cy="5976637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C41291C-383F-CF4B-AB8E-2B40741A62AF}"/>
              </a:ext>
            </a:extLst>
          </p:cNvPr>
          <p:cNvCxnSpPr>
            <a:cxnSpLocks/>
          </p:cNvCxnSpPr>
          <p:nvPr userDrawn="1"/>
        </p:nvCxnSpPr>
        <p:spPr>
          <a:xfrm>
            <a:off x="0" y="29242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34C5937-11C0-4E5A-867C-7AB68EA5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71957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0"/>
          </p:nvPr>
        </p:nvSpPr>
        <p:spPr>
          <a:xfrm>
            <a:off x="392623" y="292426"/>
            <a:ext cx="10219457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516C013-C8E5-B44C-B6D6-DE71D0CC52C4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4E2D069-321B-434C-BB63-530EE51B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12183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CA0415B-CCA3-7142-BDAA-6DAC63FB634C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3040D77-4CF4-4BFB-9FFB-8C9746D3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9264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3A34E77-65E8-214A-93DD-907ECB950F42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9C15D6B-DF62-4A31-87F3-2084A6C5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47893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conteni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E796CA-6764-49B1-B14D-30A3BC8154F7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Marcador de posición de imagen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3359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57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conteni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05F0C8-2E21-4CF6-9D6F-5FC203F0380A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Marcador de posición de imagen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1877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8797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34037ED-B73E-2946-8FAC-2803EA71C585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67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contenido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4319" y="1"/>
            <a:ext cx="1105768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92B473-0C9D-46CC-8D74-D838B938DDE2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94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contenid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411587-9384-4E50-B4F0-70193E4B2E3A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69E9592-D634-1947-B3FB-EB3B7F16FF28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>
            <a:extLst>
              <a:ext uri="{FF2B5EF4-FFF2-40B4-BE49-F238E27FC236}">
                <a16:creationId xmlns:a16="http://schemas.microsoft.com/office/drawing/2014/main" id="{6D456EAF-F3B8-AF4A-90FF-4B0693C56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F7FB4ADF-1B3E-A442-B2C9-518CBE763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48996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0"/>
          </p:nvPr>
        </p:nvSpPr>
        <p:spPr>
          <a:xfrm>
            <a:off x="346059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3354" y="4418889"/>
            <a:ext cx="3289100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</a:t>
            </a:r>
            <a:br>
              <a:rPr lang="es-ES" noProof="0"/>
            </a:br>
            <a:r>
              <a:rPr lang="es-ES" noProof="0"/>
              <a:t>VA AQUÍ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3355" y="5080791"/>
            <a:ext cx="3289100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39C4094-208E-7E4A-848A-F76A1573073A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5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presentación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El subtítulo va aquí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7568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0"/>
          </p:nvPr>
        </p:nvSpPr>
        <p:spPr>
          <a:xfrm>
            <a:off x="5445942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4418889"/>
            <a:ext cx="4609683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2" y="5080791"/>
            <a:ext cx="4609683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BE71BC7-72EE-294C-9A39-61A77EE295A0}"/>
              </a:ext>
            </a:extLst>
          </p:cNvPr>
          <p:cNvCxnSpPr>
            <a:cxnSpLocks/>
          </p:cNvCxnSpPr>
          <p:nvPr userDrawn="1"/>
        </p:nvCxnSpPr>
        <p:spPr>
          <a:xfrm>
            <a:off x="392623" y="5080791"/>
            <a:ext cx="46096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38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5581" y="4418889"/>
            <a:ext cx="3289100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</a:t>
            </a:r>
            <a:br>
              <a:rPr lang="es-ES" noProof="0"/>
            </a:br>
            <a:r>
              <a:rPr lang="es-ES" noProof="0"/>
              <a:t>VA AQUÍ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2" y="5080791"/>
            <a:ext cx="3289100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76AC280-5A8D-B048-BECC-9C306F32508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906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5">
            <a:extLst>
              <a:ext uri="{FF2B5EF4-FFF2-40B4-BE49-F238E27FC236}">
                <a16:creationId xmlns:a16="http://schemas.microsoft.com/office/drawing/2014/main" id="{1F4417F7-7CDE-DF44-9B0E-AC44EE99BF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429000"/>
            <a:ext cx="4609683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2" y="4090902"/>
            <a:ext cx="4609683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9F22032-BAB9-744C-B14E-54350BBD1C7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38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mación genera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fld id="{C03B29C8-C4B3-4B5A-B8A0-09928656B530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10113030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: Esquinas redondeada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1658836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0896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7" name="Rectángulo: Esquinas redondeada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1658836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8" name="Marcador de posición de imagen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30896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1" name="Rectángulo: Esquinas redondeada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1658836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2" name="Marcador de posición de imagen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0896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98" name="Rectángulo: Esquinas redondeada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6871764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9" name="Marcador de posición de imagen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49266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0" name="Rectángulo: Esquinas redondeada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6877206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1" name="Marcador de posición de imagen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9266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2" name="Rectángulo: Esquinas redondeada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6877206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3" name="Marcador de posición de imagen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49266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7" name="Marcador de texto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88785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9" name="Marcador de texto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2488784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0" name="Marcador de texto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88785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1" name="Marcador de texto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2488784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2" name="Marcador de texto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88785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3" name="Marcador de texto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488784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4" name="Marcador de texto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766655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5" name="Marcador de texto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766655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6" name="Marcador de texto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766655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7" name="Marcador de texto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766655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8" name="Marcador de texto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766655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9" name="Marcador de texto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766655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D604C81-B013-4641-9B16-5E9ECBD30CBA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089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gener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fld id="{047F5713-4823-4117-BED6-55343CC60AF4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39645"/>
            <a:ext cx="1021945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: Esquinas redondeada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2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2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7" name="Rectángulo: Esquinas redondeada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8" name="Marcador de posición de imagen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2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1" name="Rectángulo: Esquinas redondeada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2" name="Marcador de posición de imagen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2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98" name="Rectángulo: Esquinas redondeada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5605550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9" name="Marcador de posición de imagen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83052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0" name="Rectángulo: Esquinas redondeada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561099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1" name="Marcador de posición de imagen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683052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2" name="Rectángulo: Esquinas redondeada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561099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3" name="Marcador de posición de imagen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683052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7" name="Marcador de texto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22571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9" name="Marcador de texto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22570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0" name="Marcador de texto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22571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1" name="Marcador de texto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22570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2" name="Marcador de texto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22571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3" name="Marcador de texto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22570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4" name="Marcador de texto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00441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5" name="Marcador de texto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00441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6" name="Marcador de texto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00441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7" name="Marcador de texto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500441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8" name="Marcador de texto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500441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9" name="Marcador de texto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500441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8A232C0-1AC5-164D-B8B6-CC8F07CF2E21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0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genera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fld id="{F191FEAA-C963-49BA-BF00-86A0FBEE8163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: Esquinas redondeada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3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428792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7" name="Rectángulo: Esquinas redondeada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3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8" name="Marcador de posición de imagen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654477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1" name="Rectángulo: Esquinas redondeada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3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2" name="Marcador de posición de imagen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91907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98" name="Rectángulo: Esquinas redondeada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6472581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9" name="Marcador de posición de imagen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428792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0" name="Rectángulo: Esquinas redondeada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6472581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1" name="Marcador de posición de imagen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654477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2" name="Rectángulo: Esquinas redondeada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6472581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3" name="Marcador de posición de imagen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91907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7" name="Marcador de texto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574890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9" name="Marcador de texto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328032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0" name="Marcador de texto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807945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1" name="Marcador de texto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561087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2" name="Marcador de texto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5068709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3" name="Marcador de texto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821851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4" name="Marcador de texto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8765" y="2574890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5" name="Marcador de texto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358764" y="2328032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6" name="Marcador de texto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8765" y="3807945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7" name="Marcador de texto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358764" y="3561087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8" name="Marcador de texto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8765" y="5068709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9" name="Marcador de texto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358764" y="4821851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44026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genera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arcador de posición de imagen 5">
            <a:extLst>
              <a:ext uri="{FF2B5EF4-FFF2-40B4-BE49-F238E27FC236}">
                <a16:creationId xmlns:a16="http://schemas.microsoft.com/office/drawing/2014/main" id="{D2B2CC15-A5D6-7646-B184-255F86FB708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028233-9E92-4E12-8474-A0F31EE3FCC9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FEFF75-79D2-EE46-877B-299D1510E681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10113030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0896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8" name="Marcador de posición de imagen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30896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2" name="Marcador de posición de imagen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0896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99" name="Marcador de posición de imagen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49266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1" name="Marcador de posición de imagen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9266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3" name="Marcador de posición de imagen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49266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7" name="Marcador de texto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88785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9" name="Marcador de texto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2488784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0" name="Marcador de texto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88785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1" name="Marcador de texto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2488784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2" name="Marcador de texto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88785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3" name="Marcador de texto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488784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4" name="Marcador de texto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766655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5" name="Marcador de texto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766655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6" name="Marcador de texto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766655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7" name="Marcador de texto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766655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8" name="Marcador de texto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766655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9" name="Marcador de texto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766655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D604C81-B013-4641-9B16-5E9ECBD30CBA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68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ión general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arcador de posición de imagen 5">
            <a:extLst>
              <a:ext uri="{FF2B5EF4-FFF2-40B4-BE49-F238E27FC236}">
                <a16:creationId xmlns:a16="http://schemas.microsoft.com/office/drawing/2014/main" id="{C76CA39F-4826-EC4A-B911-A0B38E48926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A8B6CB3-6DDD-425F-8833-7FDB92F4C913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FEFF75-79D2-EE46-877B-299D1510E681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974810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2038081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21546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8" name="Marcador de posición de imagen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441149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2" name="Marcador de posición de imagen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705745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99" name="Marcador de posición de imagen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21546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1" name="Marcador de posición de imagen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441149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3" name="Marcador de posición de imagen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705745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7" name="Marcador de texto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361562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9" name="Marcador de texto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114704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0" name="Marcador de texto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594617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1" name="Marcador de texto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347759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2" name="Marcador de texto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4855381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3" name="Marcador de texto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608523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4" name="Marcador de texto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8765" y="2361562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5" name="Marcador de texto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358764" y="2114704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6" name="Marcador de texto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8765" y="3594617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7" name="Marcador de texto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358764" y="3347759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8" name="Marcador de texto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8765" y="4855381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9" name="Marcador de texto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358764" y="4608523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6AF7CBB0-F32C-B84C-AEEA-FA0944BBB865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85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2F4A-60AD-4287-B0A7-2FB008DD01B3}" type="datetimeFigureOut">
              <a:rPr lang="es-MX" smtClean="0"/>
              <a:t>01/07/22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DBD5-A380-427D-9139-B8E1097076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9758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9" indent="0" algn="ctr">
              <a:buNone/>
              <a:defRPr sz="2000"/>
            </a:lvl2pPr>
            <a:lvl3pPr marL="914437" indent="0" algn="ctr">
              <a:buNone/>
              <a:defRPr sz="1800"/>
            </a:lvl3pPr>
            <a:lvl4pPr marL="1371656" indent="0" algn="ctr">
              <a:buNone/>
              <a:defRPr sz="1600"/>
            </a:lvl4pPr>
            <a:lvl5pPr marL="1828873" indent="0" algn="ctr">
              <a:buNone/>
              <a:defRPr sz="1600"/>
            </a:lvl5pPr>
            <a:lvl6pPr marL="2286091" indent="0" algn="ctr">
              <a:buNone/>
              <a:defRPr sz="1600"/>
            </a:lvl6pPr>
            <a:lvl7pPr marL="2743310" indent="0" algn="ctr">
              <a:buNone/>
              <a:defRPr sz="1600"/>
            </a:lvl7pPr>
            <a:lvl8pPr marL="3200529" indent="0" algn="ctr">
              <a:buNone/>
              <a:defRPr sz="1600"/>
            </a:lvl8pPr>
            <a:lvl9pPr marL="3657747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47BF-64F8-B843-82F6-5C656DFCB4CC}" type="datetimeFigureOut">
              <a:rPr lang="es-CO" smtClean="0"/>
              <a:t>1/07/22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75D9-30EE-604E-B070-2A75A21BB9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04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presentación_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El subtítulo va aquí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B4FF4E3-951F-F040-800F-0DDAC2CCC507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22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47BF-64F8-B843-82F6-5C656DFCB4CC}" type="datetimeFigureOut">
              <a:rPr lang="es-CO" smtClean="0"/>
              <a:t>1/07/22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75D9-30EE-604E-B070-2A75A21BB9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819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D6D41F-589E-4EF6-8834-9FB9D1BA6AE5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1521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0115221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A21F7CE-A4E6-574A-B490-8FC4327728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1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68DDE7-810D-4CE7-8C18-312B4B907EBE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5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5">
            <a:extLst>
              <a:ext uri="{FF2B5EF4-FFF2-40B4-BE49-F238E27FC236}">
                <a16:creationId xmlns:a16="http://schemas.microsoft.com/office/drawing/2014/main" id="{91DF7114-976E-3345-A7C4-77F951EA42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F8647A-8EAA-474E-A1FF-1A7B0EE697D2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507066"/>
            <a:ext cx="10134371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6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5">
            <a:extLst>
              <a:ext uri="{FF2B5EF4-FFF2-40B4-BE49-F238E27FC236}">
                <a16:creationId xmlns:a16="http://schemas.microsoft.com/office/drawing/2014/main" id="{CCA2E80D-B045-2346-9C1F-70BFBD4AF7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91D30C-6E3D-45E4-A3C7-2ED411886B54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40B4699-8C04-D74B-BFAF-27221E81DEBB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7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15342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El subtítulo va aquí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71328B3-338C-BB43-A9F5-AACCE2E54E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9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902FA6-24E0-3C4A-8B7A-F529DB12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1845A71-C369-2A42-A14F-2BD1985F7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870798-FB93-8742-9A92-FA7A241AF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6D886FC-A0B6-4729-BC5E-945C17DCA84D}" type="datetime1">
              <a:rPr lang="es-ES" noProof="0" smtClean="0"/>
              <a:t>1/7/22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42A715-D537-DD4B-8BE6-1E573155F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7FA9E735-B191-784C-98F7-65384DACA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2C6627B-E4D5-2947-8E88-B84039729B9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3458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0" r:id="rId3"/>
    <p:sldLayoutId id="2147483674" r:id="rId4"/>
    <p:sldLayoutId id="2147483676" r:id="rId5"/>
    <p:sldLayoutId id="2147483675" r:id="rId6"/>
    <p:sldLayoutId id="2147483677" r:id="rId7"/>
    <p:sldLayoutId id="2147483678" r:id="rId8"/>
    <p:sldLayoutId id="2147483679" r:id="rId9"/>
    <p:sldLayoutId id="2147483681" r:id="rId10"/>
    <p:sldLayoutId id="2147483682" r:id="rId11"/>
    <p:sldLayoutId id="2147483686" r:id="rId12"/>
    <p:sldLayoutId id="2147483683" r:id="rId13"/>
    <p:sldLayoutId id="2147483685" r:id="rId14"/>
    <p:sldLayoutId id="2147483684" r:id="rId15"/>
    <p:sldLayoutId id="2147483680" r:id="rId16"/>
    <p:sldLayoutId id="2147483691" r:id="rId17"/>
    <p:sldLayoutId id="2147483692" r:id="rId18"/>
    <p:sldLayoutId id="2147483693" r:id="rId19"/>
    <p:sldLayoutId id="2147483694" r:id="rId20"/>
    <p:sldLayoutId id="2147483688" r:id="rId21"/>
    <p:sldLayoutId id="2147483687" r:id="rId22"/>
    <p:sldLayoutId id="2147483689" r:id="rId23"/>
    <p:sldLayoutId id="2147483690" r:id="rId24"/>
    <p:sldLayoutId id="2147483695" r:id="rId25"/>
    <p:sldLayoutId id="2147483696" r:id="rId26"/>
    <p:sldLayoutId id="2147483697" r:id="rId27"/>
    <p:sldLayoutId id="2147483698" r:id="rId28"/>
    <p:sldLayoutId id="2147483703" r:id="rId29"/>
    <p:sldLayoutId id="2147483704" r:id="rId30"/>
    <p:sldLayoutId id="2147483705" r:id="rId31"/>
    <p:sldLayoutId id="2147483706" r:id="rId32"/>
    <p:sldLayoutId id="2147483668" r:id="rId33"/>
    <p:sldLayoutId id="2147483700" r:id="rId34"/>
    <p:sldLayoutId id="2147483699" r:id="rId35"/>
    <p:sldLayoutId id="2147483701" r:id="rId36"/>
    <p:sldLayoutId id="2147483702" r:id="rId37"/>
    <p:sldLayoutId id="2147483707" r:id="rId38"/>
    <p:sldLayoutId id="2147483708" r:id="rId39"/>
    <p:sldLayoutId id="2147483710" r:id="rId4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20BC1B-7448-F247-B258-982BC0F14172}"/>
              </a:ext>
            </a:extLst>
          </p:cNvPr>
          <p:cNvSpPr/>
          <p:nvPr/>
        </p:nvSpPr>
        <p:spPr>
          <a:xfrm>
            <a:off x="0" y="4578038"/>
            <a:ext cx="12192001" cy="22799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8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EED5E-6BE0-D947-B431-DE95ACB0E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745" y="5114930"/>
            <a:ext cx="2739024" cy="120617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26CD159-D19B-D148-9F5F-55B5A2182F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6698" y="5301914"/>
            <a:ext cx="4150232" cy="832210"/>
          </a:xfrm>
          <a:prstGeom prst="rect">
            <a:avLst/>
          </a:prstGeom>
        </p:spPr>
      </p:pic>
      <p:cxnSp>
        <p:nvCxnSpPr>
          <p:cNvPr id="6" name="Conector recto 23">
            <a:extLst>
              <a:ext uri="{FF2B5EF4-FFF2-40B4-BE49-F238E27FC236}">
                <a16:creationId xmlns:a16="http://schemas.microsoft.com/office/drawing/2014/main" id="{0656E4B9-FB4B-EF40-B2CF-A930476442AC}"/>
              </a:ext>
            </a:extLst>
          </p:cNvPr>
          <p:cNvCxnSpPr>
            <a:cxnSpLocks/>
          </p:cNvCxnSpPr>
          <p:nvPr/>
        </p:nvCxnSpPr>
        <p:spPr>
          <a:xfrm>
            <a:off x="6080527" y="4873221"/>
            <a:ext cx="0" cy="16895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E086C09-AB9B-84A2-0AB5-1CB474731422}"/>
              </a:ext>
            </a:extLst>
          </p:cNvPr>
          <p:cNvSpPr txBox="1"/>
          <p:nvPr/>
        </p:nvSpPr>
        <p:spPr>
          <a:xfrm>
            <a:off x="130672" y="601"/>
            <a:ext cx="10962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ARRANQUE RÁPIDO</a:t>
            </a:r>
          </a:p>
          <a:p>
            <a: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NUEVOS BLs</a:t>
            </a:r>
          </a:p>
        </p:txBody>
      </p:sp>
    </p:spTree>
    <p:extLst>
      <p:ext uri="{BB962C8B-B14F-4D97-AF65-F5344CB8AC3E}">
        <p14:creationId xmlns:p14="http://schemas.microsoft.com/office/powerpoint/2010/main" val="119369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D73C33A-FA1F-49CC-B4B1-2F94166C71BF}"/>
              </a:ext>
            </a:extLst>
          </p:cNvPr>
          <p:cNvSpPr/>
          <p:nvPr/>
        </p:nvSpPr>
        <p:spPr>
          <a:xfrm>
            <a:off x="0" y="1831795"/>
            <a:ext cx="6653689" cy="34260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8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4C567C-F424-3949-A2CA-88F563019CAE}"/>
              </a:ext>
            </a:extLst>
          </p:cNvPr>
          <p:cNvSpPr/>
          <p:nvPr/>
        </p:nvSpPr>
        <p:spPr>
          <a:xfrm>
            <a:off x="2177075" y="5076482"/>
            <a:ext cx="2588850" cy="617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670"/>
              </a:lnSpc>
            </a:pPr>
            <a:r>
              <a:rPr lang="es-CO" sz="2495" dirty="0">
                <a:latin typeface="Arial" panose="020B0604020202020204" pitchFamily="34" charset="0"/>
                <a:cs typeface="Arial" panose="020B0604020202020204" pitchFamily="34" charset="0"/>
              </a:rPr>
              <a:t>RVP en 360 días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743F9-9CCA-A74A-9CFA-AD168B22B2DD}"/>
              </a:ext>
            </a:extLst>
          </p:cNvPr>
          <p:cNvSpPr txBox="1"/>
          <p:nvPr/>
        </p:nvSpPr>
        <p:spPr>
          <a:xfrm>
            <a:off x="8002561" y="2100657"/>
            <a:ext cx="2520242" cy="2286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703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2,500</a:t>
            </a:r>
          </a:p>
          <a:p>
            <a:pPr algn="ctr"/>
            <a:r>
              <a:rPr lang="en-US" sz="2139" dirty="0">
                <a:latin typeface="Arial" panose="020B0604020202020204" pitchFamily="34" charset="0"/>
                <a:cs typeface="Arial" panose="020B0604020202020204" pitchFamily="34" charset="0"/>
              </a:rPr>
              <a:t>Puntos </a:t>
            </a:r>
            <a:r>
              <a:rPr lang="en-US" sz="2139" dirty="0" err="1">
                <a:latin typeface="Arial" panose="020B0604020202020204" pitchFamily="34" charset="0"/>
                <a:cs typeface="Arial" panose="020B0604020202020204" pitchFamily="34" charset="0"/>
              </a:rPr>
              <a:t>totales</a:t>
            </a:r>
            <a:endParaRPr lang="en-US" sz="213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139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139" dirty="0" err="1"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  <a:endParaRPr lang="en-US" sz="213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139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39" dirty="0" err="1">
                <a:latin typeface="Arial" panose="020B0604020202020204" pitchFamily="34" charset="0"/>
                <a:cs typeface="Arial" panose="020B0604020202020204" pitchFamily="34" charset="0"/>
              </a:rPr>
              <a:t>personales</a:t>
            </a:r>
            <a:r>
              <a:rPr lang="en-US" sz="2139" dirty="0">
                <a:latin typeface="Arial" panose="020B0604020202020204" pitchFamily="34" charset="0"/>
                <a:cs typeface="Arial" panose="020B0604020202020204" pitchFamily="34" charset="0"/>
              </a:rPr>
              <a:t> y de </a:t>
            </a:r>
            <a:r>
              <a:rPr lang="en-US" sz="2139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endParaRPr lang="en-US" sz="213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139" dirty="0" err="1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r>
              <a:rPr lang="en-US" sz="2139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F3DAA-DA23-492E-B80A-95CE0318CAA6}"/>
              </a:ext>
            </a:extLst>
          </p:cNvPr>
          <p:cNvSpPr/>
          <p:nvPr/>
        </p:nvSpPr>
        <p:spPr>
          <a:xfrm>
            <a:off x="7633501" y="4490166"/>
            <a:ext cx="3515412" cy="366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82" dirty="0">
                <a:latin typeface="Arial" panose="020B0604020202020204" pitchFamily="34" charset="0"/>
                <a:cs typeface="Arial" panose="020B0604020202020204" pitchFamily="34" charset="0"/>
              </a:rPr>
              <a:t>*1 </a:t>
            </a:r>
            <a:r>
              <a:rPr lang="en-US" sz="1782" dirty="0" err="1"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n-US" sz="1782" dirty="0">
                <a:latin typeface="Arial" panose="020B0604020202020204" pitchFamily="34" charset="0"/>
                <a:cs typeface="Arial" panose="020B0604020202020204" pitchFamily="34" charset="0"/>
              </a:rPr>
              <a:t> = 2 puntos </a:t>
            </a:r>
            <a:r>
              <a:rPr lang="en-US" sz="1782" dirty="0" err="1">
                <a:latin typeface="Arial" panose="020B0604020202020204" pitchFamily="34" charset="0"/>
                <a:cs typeface="Arial" panose="020B0604020202020204" pitchFamily="34" charset="0"/>
              </a:rPr>
              <a:t>promedio</a:t>
            </a:r>
            <a:endParaRPr lang="en-US" sz="17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819E210-7AF9-4FBD-804C-9C1E3CE200DD}"/>
              </a:ext>
            </a:extLst>
          </p:cNvPr>
          <p:cNvSpPr txBox="1"/>
          <p:nvPr/>
        </p:nvSpPr>
        <p:spPr>
          <a:xfrm>
            <a:off x="2220485" y="508595"/>
            <a:ext cx="7773762" cy="78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90" dirty="0">
                <a:latin typeface="Arial" panose="020B0604020202020204" pitchFamily="34" charset="0"/>
                <a:cs typeface="Arial" panose="020B0604020202020204" pitchFamily="34" charset="0"/>
              </a:rPr>
              <a:t>Bonos promocionales: </a:t>
            </a:r>
            <a:r>
              <a:rPr lang="es-CO" sz="449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RVP</a:t>
            </a:r>
            <a:endParaRPr lang="es-CO" sz="2620" b="1" dirty="0">
              <a:solidFill>
                <a:srgbClr val="002060"/>
              </a:solidFill>
              <a:latin typeface="Gotham Rounded Medium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0AE904-1576-E632-C40E-CD074C6DEA1A}"/>
              </a:ext>
            </a:extLst>
          </p:cNvPr>
          <p:cNvSpPr txBox="1"/>
          <p:nvPr/>
        </p:nvSpPr>
        <p:spPr>
          <a:xfrm>
            <a:off x="1281603" y="2902727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$200,000 </a:t>
            </a:r>
          </a:p>
        </p:txBody>
      </p:sp>
      <p:pic>
        <p:nvPicPr>
          <p:cNvPr id="10" name="Picture 4" descr="Resultado de imagen para colombia">
            <a:extLst>
              <a:ext uri="{FF2B5EF4-FFF2-40B4-BE49-F238E27FC236}">
                <a16:creationId xmlns:a16="http://schemas.microsoft.com/office/drawing/2014/main" id="{2930E6B0-ED72-007D-5DFB-61D56396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2" y="2135819"/>
            <a:ext cx="461613" cy="46305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PERU FLAG">
            <a:extLst>
              <a:ext uri="{FF2B5EF4-FFF2-40B4-BE49-F238E27FC236}">
                <a16:creationId xmlns:a16="http://schemas.microsoft.com/office/drawing/2014/main" id="{E67860E2-6DEE-A4C3-E537-CCF7E6D9F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8" y="4459445"/>
            <a:ext cx="559157" cy="5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9">
            <a:extLst>
              <a:ext uri="{FF2B5EF4-FFF2-40B4-BE49-F238E27FC236}">
                <a16:creationId xmlns:a16="http://schemas.microsoft.com/office/drawing/2014/main" id="{B128E76A-6B7B-47BC-A67D-BEC919C8F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41" y="3222906"/>
            <a:ext cx="485902" cy="48348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194F2D0-E8A5-7BC3-3ECF-621077627B59}"/>
              </a:ext>
            </a:extLst>
          </p:cNvPr>
          <p:cNvSpPr txBox="1"/>
          <p:nvPr/>
        </p:nvSpPr>
        <p:spPr>
          <a:xfrm>
            <a:off x="1281603" y="1752770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$40.000.000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035EBCE-C986-5ACF-9A53-37D7E9CE9336}"/>
              </a:ext>
            </a:extLst>
          </p:cNvPr>
          <p:cNvSpPr txBox="1"/>
          <p:nvPr/>
        </p:nvSpPr>
        <p:spPr>
          <a:xfrm>
            <a:off x="1281603" y="4052685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40,000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EB63E4A-B4D8-364A-0D29-F68BDA035096}"/>
              </a:ext>
            </a:extLst>
          </p:cNvPr>
          <p:cNvSpPr txBox="1"/>
          <p:nvPr/>
        </p:nvSpPr>
        <p:spPr>
          <a:xfrm>
            <a:off x="0" y="618856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>
                <a:highlight>
                  <a:srgbClr val="FFFF00"/>
                </a:highlight>
              </a:rPr>
              <a:t>BONOS PARA </a:t>
            </a:r>
            <a:r>
              <a:rPr lang="es-ES_tradnl" sz="3600" dirty="0" err="1">
                <a:highlight>
                  <a:srgbClr val="FFFF00"/>
                </a:highlight>
              </a:rPr>
              <a:t>BLs</a:t>
            </a:r>
            <a:r>
              <a:rPr lang="es-ES_tradnl" sz="3600" dirty="0">
                <a:highlight>
                  <a:srgbClr val="FFFF00"/>
                </a:highlight>
              </a:rPr>
              <a:t> INSCRITOS EN JUNIO</a:t>
            </a:r>
          </a:p>
        </p:txBody>
      </p:sp>
    </p:spTree>
    <p:extLst>
      <p:ext uri="{BB962C8B-B14F-4D97-AF65-F5344CB8AC3E}">
        <p14:creationId xmlns:p14="http://schemas.microsoft.com/office/powerpoint/2010/main" val="600999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20BC1B-7448-F247-B258-982BC0F14172}"/>
              </a:ext>
            </a:extLst>
          </p:cNvPr>
          <p:cNvSpPr/>
          <p:nvPr/>
        </p:nvSpPr>
        <p:spPr>
          <a:xfrm>
            <a:off x="0" y="4578038"/>
            <a:ext cx="12192001" cy="22799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8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EED5E-6BE0-D947-B431-DE95ACB0E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745" y="5114930"/>
            <a:ext cx="2739024" cy="120617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26CD159-D19B-D148-9F5F-55B5A2182F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6698" y="5301914"/>
            <a:ext cx="4150232" cy="832210"/>
          </a:xfrm>
          <a:prstGeom prst="rect">
            <a:avLst/>
          </a:prstGeom>
        </p:spPr>
      </p:pic>
      <p:cxnSp>
        <p:nvCxnSpPr>
          <p:cNvPr id="6" name="Conector recto 23">
            <a:extLst>
              <a:ext uri="{FF2B5EF4-FFF2-40B4-BE49-F238E27FC236}">
                <a16:creationId xmlns:a16="http://schemas.microsoft.com/office/drawing/2014/main" id="{0656E4B9-FB4B-EF40-B2CF-A930476442AC}"/>
              </a:ext>
            </a:extLst>
          </p:cNvPr>
          <p:cNvCxnSpPr>
            <a:cxnSpLocks/>
          </p:cNvCxnSpPr>
          <p:nvPr/>
        </p:nvCxnSpPr>
        <p:spPr>
          <a:xfrm>
            <a:off x="6080527" y="4873221"/>
            <a:ext cx="0" cy="16895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E086C09-AB9B-84A2-0AB5-1CB474731422}"/>
              </a:ext>
            </a:extLst>
          </p:cNvPr>
          <p:cNvSpPr txBox="1"/>
          <p:nvPr/>
        </p:nvSpPr>
        <p:spPr>
          <a:xfrm>
            <a:off x="130672" y="601"/>
            <a:ext cx="109625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BONOS PARA INSCRITOS EN </a:t>
            </a:r>
            <a:r>
              <a:rPr lang="es-MX" sz="8000" dirty="0">
                <a:solidFill>
                  <a:srgbClr val="002060"/>
                </a:solidFill>
                <a:highlight>
                  <a:srgbClr val="FF0000"/>
                </a:highlight>
                <a:latin typeface="Avenir Next LT Pro Demi" panose="020B0704020202020204" pitchFamily="34" charset="0"/>
              </a:rPr>
              <a:t>JULIO</a:t>
            </a:r>
          </a:p>
          <a:p>
            <a: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NUEVOS BLs</a:t>
            </a:r>
          </a:p>
        </p:txBody>
      </p:sp>
    </p:spTree>
    <p:extLst>
      <p:ext uri="{BB962C8B-B14F-4D97-AF65-F5344CB8AC3E}">
        <p14:creationId xmlns:p14="http://schemas.microsoft.com/office/powerpoint/2010/main" val="65378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B9C851C-D7E0-D74B-A444-D1CE390B1165}"/>
              </a:ext>
            </a:extLst>
          </p:cNvPr>
          <p:cNvSpPr/>
          <p:nvPr/>
        </p:nvSpPr>
        <p:spPr>
          <a:xfrm>
            <a:off x="0" y="1831795"/>
            <a:ext cx="6653689" cy="34260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8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1648AC-66D1-A444-90B5-68C5A8FB2C52}"/>
              </a:ext>
            </a:extLst>
          </p:cNvPr>
          <p:cNvSpPr txBox="1"/>
          <p:nvPr/>
        </p:nvSpPr>
        <p:spPr>
          <a:xfrm>
            <a:off x="1281603" y="2902726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$5,000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CD23E7-EB80-0740-9D8D-EAAB7377E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036" y="1784430"/>
            <a:ext cx="3178312" cy="38989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68FAF9-1810-7043-ABE2-DF2BE8C6B9F9}"/>
              </a:ext>
            </a:extLst>
          </p:cNvPr>
          <p:cNvSpPr/>
          <p:nvPr/>
        </p:nvSpPr>
        <p:spPr>
          <a:xfrm>
            <a:off x="2144951" y="5202643"/>
            <a:ext cx="2363789" cy="617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670"/>
              </a:lnSpc>
            </a:pPr>
            <a:r>
              <a:rPr lang="es-CO" sz="2495" dirty="0">
                <a:latin typeface="Arial" panose="020B0604020202020204" pitchFamily="34" charset="0"/>
                <a:cs typeface="Arial" panose="020B0604020202020204" pitchFamily="34" charset="0"/>
              </a:rPr>
              <a:t>ETT en 30 días</a:t>
            </a:r>
          </a:p>
        </p:txBody>
      </p:sp>
      <p:pic>
        <p:nvPicPr>
          <p:cNvPr id="9" name="Picture 4" descr="Resultado de imagen para colombia">
            <a:extLst>
              <a:ext uri="{FF2B5EF4-FFF2-40B4-BE49-F238E27FC236}">
                <a16:creationId xmlns:a16="http://schemas.microsoft.com/office/drawing/2014/main" id="{1F9F42BF-24BB-4B5D-02EC-42097923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2" y="2135819"/>
            <a:ext cx="461613" cy="46305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PERU FLAG">
            <a:extLst>
              <a:ext uri="{FF2B5EF4-FFF2-40B4-BE49-F238E27FC236}">
                <a16:creationId xmlns:a16="http://schemas.microsoft.com/office/drawing/2014/main" id="{20174AA8-E7C9-05DF-2EB1-1FB5759C5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8" y="4459445"/>
            <a:ext cx="559157" cy="5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9">
            <a:extLst>
              <a:ext uri="{FF2B5EF4-FFF2-40B4-BE49-F238E27FC236}">
                <a16:creationId xmlns:a16="http://schemas.microsoft.com/office/drawing/2014/main" id="{511076C6-BF46-3933-4079-00EBB707F9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41" y="3222906"/>
            <a:ext cx="485902" cy="48348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D943775-D500-3430-99DA-CF31089DFCC7}"/>
              </a:ext>
            </a:extLst>
          </p:cNvPr>
          <p:cNvSpPr txBox="1"/>
          <p:nvPr/>
        </p:nvSpPr>
        <p:spPr>
          <a:xfrm>
            <a:off x="1281603" y="1752770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$1.000.000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B79C1B-249E-CC9C-2FB9-24951EF9590A}"/>
              </a:ext>
            </a:extLst>
          </p:cNvPr>
          <p:cNvSpPr txBox="1"/>
          <p:nvPr/>
        </p:nvSpPr>
        <p:spPr>
          <a:xfrm>
            <a:off x="1281603" y="4052685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1,000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0B5D0A5-BC24-680D-C3E2-9AF0ADEC84A0}"/>
              </a:ext>
            </a:extLst>
          </p:cNvPr>
          <p:cNvSpPr txBox="1"/>
          <p:nvPr/>
        </p:nvSpPr>
        <p:spPr>
          <a:xfrm>
            <a:off x="7667325" y="5324753"/>
            <a:ext cx="3507734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782" b="1" dirty="0">
                <a:latin typeface="Gautami" panose="020B0502040204020203" pitchFamily="34" charset="0"/>
                <a:cs typeface="Gautami" panose="020B0502040204020203" pitchFamily="34" charset="0"/>
              </a:rPr>
              <a:t>30 PUNTOS A TOTAL EQUIPO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A1AA11F-A52D-1E17-E2B6-25AD6AF7153D}"/>
              </a:ext>
            </a:extLst>
          </p:cNvPr>
          <p:cNvSpPr txBox="1"/>
          <p:nvPr/>
        </p:nvSpPr>
        <p:spPr>
          <a:xfrm>
            <a:off x="2220485" y="508595"/>
            <a:ext cx="7773762" cy="78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90" dirty="0">
                <a:latin typeface="Arial" panose="020B0604020202020204" pitchFamily="34" charset="0"/>
                <a:cs typeface="Arial" panose="020B0604020202020204" pitchFamily="34" charset="0"/>
              </a:rPr>
              <a:t>Bonos promocionales: </a:t>
            </a:r>
            <a:r>
              <a:rPr lang="es-CO" sz="449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</a:t>
            </a:r>
            <a:endParaRPr lang="es-CO" sz="2620" b="1" dirty="0">
              <a:solidFill>
                <a:srgbClr val="002060"/>
              </a:solidFill>
              <a:latin typeface="Gotham Rounded Medium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EC4FCC5-B73D-D814-46F2-8B4FF69CA678}"/>
              </a:ext>
            </a:extLst>
          </p:cNvPr>
          <p:cNvSpPr txBox="1"/>
          <p:nvPr/>
        </p:nvSpPr>
        <p:spPr>
          <a:xfrm>
            <a:off x="0" y="618856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>
                <a:highlight>
                  <a:srgbClr val="FF0000"/>
                </a:highlight>
              </a:rPr>
              <a:t>BONOS PARA </a:t>
            </a:r>
            <a:r>
              <a:rPr lang="es-ES_tradnl" sz="3600" dirty="0" err="1">
                <a:highlight>
                  <a:srgbClr val="FF0000"/>
                </a:highlight>
              </a:rPr>
              <a:t>BLs</a:t>
            </a:r>
            <a:r>
              <a:rPr lang="es-ES_tradnl" sz="3600" dirty="0">
                <a:highlight>
                  <a:srgbClr val="FF0000"/>
                </a:highlight>
              </a:rPr>
              <a:t> INSCRITOS EN JULIO</a:t>
            </a:r>
          </a:p>
        </p:txBody>
      </p:sp>
    </p:spTree>
    <p:extLst>
      <p:ext uri="{BB962C8B-B14F-4D97-AF65-F5344CB8AC3E}">
        <p14:creationId xmlns:p14="http://schemas.microsoft.com/office/powerpoint/2010/main" val="5507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353D71-C325-4A53-A7D5-ED4D674CDEF0}"/>
              </a:ext>
            </a:extLst>
          </p:cNvPr>
          <p:cNvSpPr/>
          <p:nvPr/>
        </p:nvSpPr>
        <p:spPr>
          <a:xfrm>
            <a:off x="1" y="1831795"/>
            <a:ext cx="5836381" cy="34260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8" dirty="0">
              <a:solidFill>
                <a:srgbClr val="00206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4E041E-41CB-D241-BCDA-72DEBEB88BE2}"/>
              </a:ext>
            </a:extLst>
          </p:cNvPr>
          <p:cNvSpPr/>
          <p:nvPr/>
        </p:nvSpPr>
        <p:spPr>
          <a:xfrm>
            <a:off x="2139379" y="5141196"/>
            <a:ext cx="2369558" cy="617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670"/>
              </a:lnSpc>
            </a:pPr>
            <a:r>
              <a:rPr lang="es-CO" sz="2495" dirty="0">
                <a:latin typeface="Arial" panose="020B0604020202020204" pitchFamily="34" charset="0"/>
                <a:cs typeface="Arial" panose="020B0604020202020204" pitchFamily="34" charset="0"/>
              </a:rPr>
              <a:t>TC en 120 días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16F9FD6-095A-B543-BA9E-5118EAA7854E}"/>
              </a:ext>
            </a:extLst>
          </p:cNvPr>
          <p:cNvCxnSpPr/>
          <p:nvPr/>
        </p:nvCxnSpPr>
        <p:spPr>
          <a:xfrm>
            <a:off x="991801" y="1736386"/>
            <a:ext cx="102084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1EBCDFA2-D25E-4953-B438-3EB861466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952"/>
          <a:stretch/>
        </p:blipFill>
        <p:spPr>
          <a:xfrm>
            <a:off x="7046336" y="1888744"/>
            <a:ext cx="4093584" cy="327960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EFE6E60-2E71-4A7C-8DBA-6D5BF1206AC8}"/>
              </a:ext>
            </a:extLst>
          </p:cNvPr>
          <p:cNvSpPr txBox="1"/>
          <p:nvPr/>
        </p:nvSpPr>
        <p:spPr>
          <a:xfrm>
            <a:off x="2220485" y="508595"/>
            <a:ext cx="7773762" cy="78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90" dirty="0">
                <a:latin typeface="Arial" panose="020B0604020202020204" pitchFamily="34" charset="0"/>
                <a:cs typeface="Arial" panose="020B0604020202020204" pitchFamily="34" charset="0"/>
              </a:rPr>
              <a:t>Bonos promocionales: </a:t>
            </a:r>
            <a:r>
              <a:rPr lang="es-CO" sz="449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endParaRPr lang="es-CO" sz="2620" b="1" dirty="0">
              <a:solidFill>
                <a:srgbClr val="002060"/>
              </a:solidFill>
              <a:latin typeface="Gotham Rounded Medium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B72721-3D42-C482-41EA-02E0AD9ABDF4}"/>
              </a:ext>
            </a:extLst>
          </p:cNvPr>
          <p:cNvSpPr txBox="1"/>
          <p:nvPr/>
        </p:nvSpPr>
        <p:spPr>
          <a:xfrm>
            <a:off x="1281603" y="2902727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$75,000 </a:t>
            </a:r>
          </a:p>
        </p:txBody>
      </p:sp>
      <p:pic>
        <p:nvPicPr>
          <p:cNvPr id="10" name="Picture 4" descr="Resultado de imagen para colombia">
            <a:extLst>
              <a:ext uri="{FF2B5EF4-FFF2-40B4-BE49-F238E27FC236}">
                <a16:creationId xmlns:a16="http://schemas.microsoft.com/office/drawing/2014/main" id="{B9DCC89E-1472-8398-59FB-4FA1A25F2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2" y="2135819"/>
            <a:ext cx="461613" cy="46305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PERU FLAG">
            <a:extLst>
              <a:ext uri="{FF2B5EF4-FFF2-40B4-BE49-F238E27FC236}">
                <a16:creationId xmlns:a16="http://schemas.microsoft.com/office/drawing/2014/main" id="{EF010D5F-4FFC-4007-E252-238A23B3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8" y="4459445"/>
            <a:ext cx="559157" cy="559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9">
            <a:extLst>
              <a:ext uri="{FF2B5EF4-FFF2-40B4-BE49-F238E27FC236}">
                <a16:creationId xmlns:a16="http://schemas.microsoft.com/office/drawing/2014/main" id="{ACA6F375-A039-1F0D-3233-D36FE0B2C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41" y="3222906"/>
            <a:ext cx="485902" cy="48348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B4F3D30-A9DF-6BB7-DF3E-0F8F5E0D1165}"/>
              </a:ext>
            </a:extLst>
          </p:cNvPr>
          <p:cNvSpPr txBox="1"/>
          <p:nvPr/>
        </p:nvSpPr>
        <p:spPr>
          <a:xfrm>
            <a:off x="1281603" y="1752770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$12.000.000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1403E53-C5D9-5712-A7D4-2A6752B21987}"/>
              </a:ext>
            </a:extLst>
          </p:cNvPr>
          <p:cNvSpPr txBox="1"/>
          <p:nvPr/>
        </p:nvSpPr>
        <p:spPr>
          <a:xfrm>
            <a:off x="1281603" y="4052685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12,000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31565D6-65E4-00EA-3E02-79FD1CB14519}"/>
              </a:ext>
            </a:extLst>
          </p:cNvPr>
          <p:cNvSpPr txBox="1"/>
          <p:nvPr/>
        </p:nvSpPr>
        <p:spPr>
          <a:xfrm>
            <a:off x="5976007" y="1854612"/>
            <a:ext cx="2283953" cy="1628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5703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  <a:p>
            <a:pPr algn="ctr"/>
            <a:r>
              <a:rPr lang="es-MX" sz="2139" dirty="0">
                <a:latin typeface="Arial" panose="020B0604020202020204" pitchFamily="34" charset="0"/>
                <a:cs typeface="Arial" panose="020B0604020202020204" pitchFamily="34" charset="0"/>
              </a:rPr>
              <a:t>puntos totales</a:t>
            </a:r>
          </a:p>
          <a:p>
            <a:pPr algn="ctr"/>
            <a:r>
              <a:rPr lang="es-MX" sz="2139" dirty="0">
                <a:latin typeface="Arial" panose="020B0604020202020204" pitchFamily="34" charset="0"/>
                <a:cs typeface="Arial" panose="020B0604020202020204" pitchFamily="34" charset="0"/>
              </a:rPr>
              <a:t>de clientes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3012ACB-BACE-F4A7-7244-4381F7423CEA}"/>
              </a:ext>
            </a:extLst>
          </p:cNvPr>
          <p:cNvSpPr txBox="1"/>
          <p:nvPr/>
        </p:nvSpPr>
        <p:spPr>
          <a:xfrm>
            <a:off x="9330289" y="2173430"/>
            <a:ext cx="2283953" cy="1299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3565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</a:p>
          <a:p>
            <a:pPr algn="ctr"/>
            <a:r>
              <a:rPr lang="es-MX" sz="2139" dirty="0">
                <a:latin typeface="Arial" panose="020B0604020202020204" pitchFamily="34" charset="0"/>
                <a:cs typeface="Arial" panose="020B0604020202020204" pitchFamily="34" charset="0"/>
              </a:rPr>
              <a:t>15 puntos personales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CE79F22-0AC6-20C3-8189-BC63C1DA8822}"/>
              </a:ext>
            </a:extLst>
          </p:cNvPr>
          <p:cNvSpPr/>
          <p:nvPr/>
        </p:nvSpPr>
        <p:spPr>
          <a:xfrm>
            <a:off x="9731876" y="4205292"/>
            <a:ext cx="827667" cy="813308"/>
          </a:xfrm>
          <a:prstGeom prst="ellipse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208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FA9683C-1DC6-485D-9A90-DB66969C00EA}"/>
              </a:ext>
            </a:extLst>
          </p:cNvPr>
          <p:cNvSpPr txBox="1"/>
          <p:nvPr/>
        </p:nvSpPr>
        <p:spPr>
          <a:xfrm>
            <a:off x="9695756" y="4297099"/>
            <a:ext cx="985223" cy="53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5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34A526DC-8BCF-B8C6-FED8-89D7DD01BA22}"/>
              </a:ext>
            </a:extLst>
          </p:cNvPr>
          <p:cNvSpPr/>
          <p:nvPr/>
        </p:nvSpPr>
        <p:spPr>
          <a:xfrm>
            <a:off x="8502623" y="4205292"/>
            <a:ext cx="827667" cy="813308"/>
          </a:xfrm>
          <a:prstGeom prst="ellipse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208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1A0A88D-D207-1F0B-E320-38C9D52FE64A}"/>
              </a:ext>
            </a:extLst>
          </p:cNvPr>
          <p:cNvSpPr txBox="1"/>
          <p:nvPr/>
        </p:nvSpPr>
        <p:spPr>
          <a:xfrm>
            <a:off x="8466503" y="4297098"/>
            <a:ext cx="985223" cy="53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5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7A379304-2EBC-C5B3-D891-907626292E75}"/>
              </a:ext>
            </a:extLst>
          </p:cNvPr>
          <p:cNvSpPr/>
          <p:nvPr/>
        </p:nvSpPr>
        <p:spPr>
          <a:xfrm>
            <a:off x="7253786" y="4205292"/>
            <a:ext cx="827667" cy="813308"/>
          </a:xfrm>
          <a:prstGeom prst="ellipse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208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AF11FAA-D198-7C3F-DEB2-F3F19E606861}"/>
              </a:ext>
            </a:extLst>
          </p:cNvPr>
          <p:cNvSpPr txBox="1"/>
          <p:nvPr/>
        </p:nvSpPr>
        <p:spPr>
          <a:xfrm>
            <a:off x="7217666" y="4297098"/>
            <a:ext cx="985223" cy="53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5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2A130E-965A-FAFB-3DA1-EC756F5D1318}"/>
              </a:ext>
            </a:extLst>
          </p:cNvPr>
          <p:cNvSpPr txBox="1"/>
          <p:nvPr/>
        </p:nvSpPr>
        <p:spPr>
          <a:xfrm>
            <a:off x="7973726" y="5346940"/>
            <a:ext cx="1970773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95" dirty="0"/>
              <a:t>Ejemplo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AE95AA0-D9C1-5CD3-D75A-E5BF1A81E3E7}"/>
              </a:ext>
            </a:extLst>
          </p:cNvPr>
          <p:cNvSpPr txBox="1"/>
          <p:nvPr/>
        </p:nvSpPr>
        <p:spPr>
          <a:xfrm>
            <a:off x="0" y="618856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>
                <a:highlight>
                  <a:srgbClr val="FF0000"/>
                </a:highlight>
              </a:rPr>
              <a:t>BONOS PARA </a:t>
            </a:r>
            <a:r>
              <a:rPr lang="es-ES_tradnl" sz="3600" dirty="0" err="1">
                <a:highlight>
                  <a:srgbClr val="FF0000"/>
                </a:highlight>
              </a:rPr>
              <a:t>BLs</a:t>
            </a:r>
            <a:r>
              <a:rPr lang="es-ES_tradnl" sz="3600" dirty="0">
                <a:highlight>
                  <a:srgbClr val="FF0000"/>
                </a:highlight>
              </a:rPr>
              <a:t> INSCRITOS EN JULIO</a:t>
            </a:r>
          </a:p>
        </p:txBody>
      </p:sp>
    </p:spTree>
    <p:extLst>
      <p:ext uri="{BB962C8B-B14F-4D97-AF65-F5344CB8AC3E}">
        <p14:creationId xmlns:p14="http://schemas.microsoft.com/office/powerpoint/2010/main" val="2540884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D73C33A-FA1F-49CC-B4B1-2F94166C71BF}"/>
              </a:ext>
            </a:extLst>
          </p:cNvPr>
          <p:cNvSpPr/>
          <p:nvPr/>
        </p:nvSpPr>
        <p:spPr>
          <a:xfrm>
            <a:off x="0" y="1831795"/>
            <a:ext cx="6653689" cy="34260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8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4C567C-F424-3949-A2CA-88F563019CAE}"/>
              </a:ext>
            </a:extLst>
          </p:cNvPr>
          <p:cNvSpPr/>
          <p:nvPr/>
        </p:nvSpPr>
        <p:spPr>
          <a:xfrm>
            <a:off x="2177075" y="5076482"/>
            <a:ext cx="2588850" cy="617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670"/>
              </a:lnSpc>
            </a:pPr>
            <a:r>
              <a:rPr lang="es-CO" sz="2495" dirty="0">
                <a:latin typeface="Arial" panose="020B0604020202020204" pitchFamily="34" charset="0"/>
                <a:cs typeface="Arial" panose="020B0604020202020204" pitchFamily="34" charset="0"/>
              </a:rPr>
              <a:t>RVP en 360 días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743F9-9CCA-A74A-9CFA-AD168B22B2DD}"/>
              </a:ext>
            </a:extLst>
          </p:cNvPr>
          <p:cNvSpPr txBox="1"/>
          <p:nvPr/>
        </p:nvSpPr>
        <p:spPr>
          <a:xfrm>
            <a:off x="8002561" y="2100657"/>
            <a:ext cx="2520242" cy="2286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703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2,500</a:t>
            </a:r>
          </a:p>
          <a:p>
            <a:pPr algn="ctr"/>
            <a:r>
              <a:rPr lang="en-US" sz="2139" dirty="0">
                <a:latin typeface="Arial" panose="020B0604020202020204" pitchFamily="34" charset="0"/>
                <a:cs typeface="Arial" panose="020B0604020202020204" pitchFamily="34" charset="0"/>
              </a:rPr>
              <a:t>Puntos </a:t>
            </a:r>
            <a:r>
              <a:rPr lang="en-US" sz="2139" dirty="0" err="1">
                <a:latin typeface="Arial" panose="020B0604020202020204" pitchFamily="34" charset="0"/>
                <a:cs typeface="Arial" panose="020B0604020202020204" pitchFamily="34" charset="0"/>
              </a:rPr>
              <a:t>totales</a:t>
            </a:r>
            <a:endParaRPr lang="en-US" sz="213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139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139" dirty="0" err="1"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  <a:endParaRPr lang="en-US" sz="213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139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39" dirty="0" err="1">
                <a:latin typeface="Arial" panose="020B0604020202020204" pitchFamily="34" charset="0"/>
                <a:cs typeface="Arial" panose="020B0604020202020204" pitchFamily="34" charset="0"/>
              </a:rPr>
              <a:t>personales</a:t>
            </a:r>
            <a:r>
              <a:rPr lang="en-US" sz="2139" dirty="0">
                <a:latin typeface="Arial" panose="020B0604020202020204" pitchFamily="34" charset="0"/>
                <a:cs typeface="Arial" panose="020B0604020202020204" pitchFamily="34" charset="0"/>
              </a:rPr>
              <a:t> y de </a:t>
            </a:r>
            <a:r>
              <a:rPr lang="en-US" sz="2139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endParaRPr lang="en-US" sz="213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139" dirty="0" err="1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r>
              <a:rPr lang="en-US" sz="2139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F3DAA-DA23-492E-B80A-95CE0318CAA6}"/>
              </a:ext>
            </a:extLst>
          </p:cNvPr>
          <p:cNvSpPr/>
          <p:nvPr/>
        </p:nvSpPr>
        <p:spPr>
          <a:xfrm>
            <a:off x="7633501" y="4490166"/>
            <a:ext cx="3515412" cy="366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82" dirty="0">
                <a:latin typeface="Arial" panose="020B0604020202020204" pitchFamily="34" charset="0"/>
                <a:cs typeface="Arial" panose="020B0604020202020204" pitchFamily="34" charset="0"/>
              </a:rPr>
              <a:t>*1 </a:t>
            </a:r>
            <a:r>
              <a:rPr lang="en-US" sz="1782" dirty="0" err="1"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n-US" sz="1782" dirty="0">
                <a:latin typeface="Arial" panose="020B0604020202020204" pitchFamily="34" charset="0"/>
                <a:cs typeface="Arial" panose="020B0604020202020204" pitchFamily="34" charset="0"/>
              </a:rPr>
              <a:t> = 2 puntos </a:t>
            </a:r>
            <a:r>
              <a:rPr lang="en-US" sz="1782" dirty="0" err="1">
                <a:latin typeface="Arial" panose="020B0604020202020204" pitchFamily="34" charset="0"/>
                <a:cs typeface="Arial" panose="020B0604020202020204" pitchFamily="34" charset="0"/>
              </a:rPr>
              <a:t>promedio</a:t>
            </a:r>
            <a:endParaRPr lang="en-US" sz="17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819E210-7AF9-4FBD-804C-9C1E3CE200DD}"/>
              </a:ext>
            </a:extLst>
          </p:cNvPr>
          <p:cNvSpPr txBox="1"/>
          <p:nvPr/>
        </p:nvSpPr>
        <p:spPr>
          <a:xfrm>
            <a:off x="2220485" y="508595"/>
            <a:ext cx="7773762" cy="78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90" dirty="0">
                <a:latin typeface="Arial" panose="020B0604020202020204" pitchFamily="34" charset="0"/>
                <a:cs typeface="Arial" panose="020B0604020202020204" pitchFamily="34" charset="0"/>
              </a:rPr>
              <a:t>Bonos promocionales: </a:t>
            </a:r>
            <a:r>
              <a:rPr lang="es-CO" sz="449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RVP</a:t>
            </a:r>
            <a:endParaRPr lang="es-CO" sz="2620" b="1" dirty="0">
              <a:solidFill>
                <a:srgbClr val="002060"/>
              </a:solidFill>
              <a:latin typeface="Gotham Rounded Medium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0AE904-1576-E632-C40E-CD074C6DEA1A}"/>
              </a:ext>
            </a:extLst>
          </p:cNvPr>
          <p:cNvSpPr txBox="1"/>
          <p:nvPr/>
        </p:nvSpPr>
        <p:spPr>
          <a:xfrm>
            <a:off x="1281603" y="2902727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$200,000 </a:t>
            </a:r>
          </a:p>
        </p:txBody>
      </p:sp>
      <p:pic>
        <p:nvPicPr>
          <p:cNvPr id="10" name="Picture 4" descr="Resultado de imagen para colombia">
            <a:extLst>
              <a:ext uri="{FF2B5EF4-FFF2-40B4-BE49-F238E27FC236}">
                <a16:creationId xmlns:a16="http://schemas.microsoft.com/office/drawing/2014/main" id="{2930E6B0-ED72-007D-5DFB-61D56396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2" y="2135819"/>
            <a:ext cx="461613" cy="46305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PERU FLAG">
            <a:extLst>
              <a:ext uri="{FF2B5EF4-FFF2-40B4-BE49-F238E27FC236}">
                <a16:creationId xmlns:a16="http://schemas.microsoft.com/office/drawing/2014/main" id="{E67860E2-6DEE-A4C3-E537-CCF7E6D9F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8" y="4459445"/>
            <a:ext cx="559157" cy="5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9">
            <a:extLst>
              <a:ext uri="{FF2B5EF4-FFF2-40B4-BE49-F238E27FC236}">
                <a16:creationId xmlns:a16="http://schemas.microsoft.com/office/drawing/2014/main" id="{B128E76A-6B7B-47BC-A67D-BEC919C8F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41" y="3222906"/>
            <a:ext cx="485902" cy="48348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194F2D0-E8A5-7BC3-3ECF-621077627B59}"/>
              </a:ext>
            </a:extLst>
          </p:cNvPr>
          <p:cNvSpPr txBox="1"/>
          <p:nvPr/>
        </p:nvSpPr>
        <p:spPr>
          <a:xfrm>
            <a:off x="1281603" y="1752770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$40.000.000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035EBCE-C986-5ACF-9A53-37D7E9CE9336}"/>
              </a:ext>
            </a:extLst>
          </p:cNvPr>
          <p:cNvSpPr txBox="1"/>
          <p:nvPr/>
        </p:nvSpPr>
        <p:spPr>
          <a:xfrm>
            <a:off x="1281603" y="4052685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40,000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4AC66EA-06F5-52E1-8D56-9D1A315D5382}"/>
              </a:ext>
            </a:extLst>
          </p:cNvPr>
          <p:cNvSpPr txBox="1"/>
          <p:nvPr/>
        </p:nvSpPr>
        <p:spPr>
          <a:xfrm>
            <a:off x="0" y="618856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>
                <a:highlight>
                  <a:srgbClr val="FF0000"/>
                </a:highlight>
              </a:rPr>
              <a:t>BONOS PARA </a:t>
            </a:r>
            <a:r>
              <a:rPr lang="es-ES_tradnl" sz="3600" dirty="0" err="1">
                <a:highlight>
                  <a:srgbClr val="FF0000"/>
                </a:highlight>
              </a:rPr>
              <a:t>BLs</a:t>
            </a:r>
            <a:r>
              <a:rPr lang="es-ES_tradnl" sz="3600" dirty="0">
                <a:highlight>
                  <a:srgbClr val="FF0000"/>
                </a:highlight>
              </a:rPr>
              <a:t> INSCRITOS EN JULIO</a:t>
            </a:r>
          </a:p>
        </p:txBody>
      </p:sp>
    </p:spTree>
    <p:extLst>
      <p:ext uri="{BB962C8B-B14F-4D97-AF65-F5344CB8AC3E}">
        <p14:creationId xmlns:p14="http://schemas.microsoft.com/office/powerpoint/2010/main" val="147907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20BC1B-7448-F247-B258-982BC0F14172}"/>
              </a:ext>
            </a:extLst>
          </p:cNvPr>
          <p:cNvSpPr/>
          <p:nvPr/>
        </p:nvSpPr>
        <p:spPr>
          <a:xfrm>
            <a:off x="0" y="4578038"/>
            <a:ext cx="12192001" cy="22799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8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EED5E-6BE0-D947-B431-DE95ACB0E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745" y="5114930"/>
            <a:ext cx="2739024" cy="120617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26CD159-D19B-D148-9F5F-55B5A2182F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6698" y="5301914"/>
            <a:ext cx="4150232" cy="832210"/>
          </a:xfrm>
          <a:prstGeom prst="rect">
            <a:avLst/>
          </a:prstGeom>
        </p:spPr>
      </p:pic>
      <p:cxnSp>
        <p:nvCxnSpPr>
          <p:cNvPr id="6" name="Conector recto 23">
            <a:extLst>
              <a:ext uri="{FF2B5EF4-FFF2-40B4-BE49-F238E27FC236}">
                <a16:creationId xmlns:a16="http://schemas.microsoft.com/office/drawing/2014/main" id="{0656E4B9-FB4B-EF40-B2CF-A930476442AC}"/>
              </a:ext>
            </a:extLst>
          </p:cNvPr>
          <p:cNvCxnSpPr>
            <a:cxnSpLocks/>
          </p:cNvCxnSpPr>
          <p:nvPr/>
        </p:nvCxnSpPr>
        <p:spPr>
          <a:xfrm>
            <a:off x="6080527" y="4873221"/>
            <a:ext cx="0" cy="16895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E086C09-AB9B-84A2-0AB5-1CB474731422}"/>
              </a:ext>
            </a:extLst>
          </p:cNvPr>
          <p:cNvSpPr txBox="1"/>
          <p:nvPr/>
        </p:nvSpPr>
        <p:spPr>
          <a:xfrm>
            <a:off x="130672" y="601"/>
            <a:ext cx="10962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PLAN DE COMPENSACIÓN</a:t>
            </a:r>
          </a:p>
          <a:p>
            <a: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VALIDO DESDE JULIO 1</a:t>
            </a:r>
          </a:p>
        </p:txBody>
      </p:sp>
    </p:spTree>
    <p:extLst>
      <p:ext uri="{BB962C8B-B14F-4D97-AF65-F5344CB8AC3E}">
        <p14:creationId xmlns:p14="http://schemas.microsoft.com/office/powerpoint/2010/main" val="1384488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F4099-C00E-83E7-01A2-54CECA83CC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EA1767-A71C-885B-9096-5A98DD2ACD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6F290A-0DA4-A284-8BD5-27F9A6FEF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1289050"/>
            <a:ext cx="11569700" cy="42799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620924C-4F57-3E37-6D7C-3E20DF02AF4E}"/>
              </a:ext>
            </a:extLst>
          </p:cNvPr>
          <p:cNvSpPr txBox="1"/>
          <p:nvPr/>
        </p:nvSpPr>
        <p:spPr>
          <a:xfrm>
            <a:off x="130672" y="601"/>
            <a:ext cx="10962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COMISIONES</a:t>
            </a:r>
          </a:p>
          <a:p>
            <a: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REGALÍAS PERSONALES Y DE EQUIPO</a:t>
            </a:r>
          </a:p>
        </p:txBody>
      </p:sp>
    </p:spTree>
    <p:extLst>
      <p:ext uri="{BB962C8B-B14F-4D97-AF65-F5344CB8AC3E}">
        <p14:creationId xmlns:p14="http://schemas.microsoft.com/office/powerpoint/2010/main" val="1852081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144B6-87CA-E41B-166C-B2C0ACDDF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5F5095-3949-D180-0369-1542B407D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94D76A-DC7B-6023-FEE5-FBB0A102F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77" y="1600197"/>
            <a:ext cx="10266090" cy="4262303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530FCB-AECA-6855-8FFC-95ADBD3DFBAF}"/>
              </a:ext>
            </a:extLst>
          </p:cNvPr>
          <p:cNvSpPr txBox="1"/>
          <p:nvPr/>
        </p:nvSpPr>
        <p:spPr>
          <a:xfrm>
            <a:off x="130672" y="601"/>
            <a:ext cx="10962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BONOS CABs</a:t>
            </a:r>
          </a:p>
          <a:p>
            <a: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Bonos de Adquisición de Clientes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CD784F-2CA2-2E51-C627-38B127EC9526}"/>
              </a:ext>
            </a:extLst>
          </p:cNvPr>
          <p:cNvSpPr txBox="1"/>
          <p:nvPr/>
        </p:nvSpPr>
        <p:spPr>
          <a:xfrm>
            <a:off x="0" y="594467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MÉXICO</a:t>
            </a:r>
          </a:p>
        </p:txBody>
      </p:sp>
    </p:spTree>
    <p:extLst>
      <p:ext uri="{BB962C8B-B14F-4D97-AF65-F5344CB8AC3E}">
        <p14:creationId xmlns:p14="http://schemas.microsoft.com/office/powerpoint/2010/main" val="4199719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144B6-87CA-E41B-166C-B2C0ACDDF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5F5095-3949-D180-0369-1542B407D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530FCB-AECA-6855-8FFC-95ADBD3DFBAF}"/>
              </a:ext>
            </a:extLst>
          </p:cNvPr>
          <p:cNvSpPr txBox="1"/>
          <p:nvPr/>
        </p:nvSpPr>
        <p:spPr>
          <a:xfrm>
            <a:off x="130672" y="601"/>
            <a:ext cx="10962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BONOS CABs</a:t>
            </a:r>
          </a:p>
          <a:p>
            <a: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Bonos de Adquisición de Clientes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CF7027-21E0-BA60-A5EE-2D9617CE8DEC}"/>
              </a:ext>
            </a:extLst>
          </p:cNvPr>
          <p:cNvSpPr txBox="1"/>
          <p:nvPr/>
        </p:nvSpPr>
        <p:spPr>
          <a:xfrm>
            <a:off x="0" y="594467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COLOMBIA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E88967D-8705-9E3F-BDD0-D8BDFB55D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48" y="1516718"/>
            <a:ext cx="9862703" cy="43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93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144B6-87CA-E41B-166C-B2C0ACDDF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5F5095-3949-D180-0369-1542B407D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530FCB-AECA-6855-8FFC-95ADBD3DFBAF}"/>
              </a:ext>
            </a:extLst>
          </p:cNvPr>
          <p:cNvSpPr txBox="1"/>
          <p:nvPr/>
        </p:nvSpPr>
        <p:spPr>
          <a:xfrm>
            <a:off x="130672" y="601"/>
            <a:ext cx="10962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BONOS CABs</a:t>
            </a:r>
          </a:p>
          <a:p>
            <a: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Bonos de Adquisición de Clientes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CF7027-21E0-BA60-A5EE-2D9617CE8DEC}"/>
              </a:ext>
            </a:extLst>
          </p:cNvPr>
          <p:cNvSpPr txBox="1"/>
          <p:nvPr/>
        </p:nvSpPr>
        <p:spPr>
          <a:xfrm>
            <a:off x="0" y="602138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PERÚ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D987F0-3A7D-BAD4-1B0C-D01E46BC8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24" y="1468234"/>
            <a:ext cx="10190018" cy="42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0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A15D73F-CF07-4B01-BA9F-8A3ABFA452B1}"/>
              </a:ext>
            </a:extLst>
          </p:cNvPr>
          <p:cNvSpPr/>
          <p:nvPr/>
        </p:nvSpPr>
        <p:spPr>
          <a:xfrm>
            <a:off x="0" y="0"/>
            <a:ext cx="409303" cy="44239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31125F-87A9-4F1C-AD93-0CF0B2732B2B}"/>
              </a:ext>
            </a:extLst>
          </p:cNvPr>
          <p:cNvSpPr txBox="1"/>
          <p:nvPr/>
        </p:nvSpPr>
        <p:spPr>
          <a:xfrm>
            <a:off x="684128" y="1504091"/>
            <a:ext cx="10823743" cy="326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Avenir Book" panose="02000503020000020003" pitchFamily="2" charset="0"/>
              </a:rPr>
              <a:t>Activa tu BackOffice y retira el HOLD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Avenir Book" panose="02000503020000020003" pitchFamily="2" charset="0"/>
              </a:rPr>
              <a:t>Califícate a QBL en las primeras 48 horas al recibir tus SIMS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Avenir Book" panose="02000503020000020003" pitchFamily="2" charset="0"/>
              </a:rPr>
              <a:t>Programa una presentación privada de negocio en tu casa o zoom en los siguientes 2 días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Avenir Book" panose="02000503020000020003" pitchFamily="2" charset="0"/>
              </a:rPr>
              <a:t>Llega a la posición de ETL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F0AA576-F4A2-E637-62FE-2A518A151610}"/>
              </a:ext>
            </a:extLst>
          </p:cNvPr>
          <p:cNvSpPr txBox="1"/>
          <p:nvPr/>
        </p:nvSpPr>
        <p:spPr>
          <a:xfrm>
            <a:off x="409303" y="0"/>
            <a:ext cx="10962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METAS</a:t>
            </a:r>
          </a:p>
          <a:p>
            <a: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SEMANA 1</a:t>
            </a:r>
          </a:p>
        </p:txBody>
      </p:sp>
    </p:spTree>
    <p:extLst>
      <p:ext uri="{BB962C8B-B14F-4D97-AF65-F5344CB8AC3E}">
        <p14:creationId xmlns:p14="http://schemas.microsoft.com/office/powerpoint/2010/main" val="9998548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D9EA093-1BA0-B3FA-971B-3DF60A90F95A}"/>
              </a:ext>
            </a:extLst>
          </p:cNvPr>
          <p:cNvSpPr txBox="1"/>
          <p:nvPr/>
        </p:nvSpPr>
        <p:spPr>
          <a:xfrm>
            <a:off x="479598" y="0"/>
            <a:ext cx="11712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PROGRAMA UN PBZ O PBR</a:t>
            </a:r>
          </a:p>
          <a:p>
            <a: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DE 2 A 3 DÍAS DE COMENZAR TU NEGOCIO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31E329F-D05E-64C1-FFF3-B79E9EA5DEB1}"/>
              </a:ext>
            </a:extLst>
          </p:cNvPr>
          <p:cNvSpPr/>
          <p:nvPr/>
        </p:nvSpPr>
        <p:spPr>
          <a:xfrm>
            <a:off x="0" y="0"/>
            <a:ext cx="409303" cy="44239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CCE8A1-023F-D3E7-A1DC-B508141A3446}"/>
              </a:ext>
            </a:extLst>
          </p:cNvPr>
          <p:cNvSpPr txBox="1"/>
          <p:nvPr/>
        </p:nvSpPr>
        <p:spPr>
          <a:xfrm>
            <a:off x="623888" y="2828835"/>
            <a:ext cx="5472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/>
              <a:t>HAZ UNA LISTA DE MÁS DE 30 PERSONAS </a:t>
            </a:r>
          </a:p>
          <a:p>
            <a:pPr algn="ctr"/>
            <a:r>
              <a:rPr lang="es-ES_tradnl" sz="2400" b="1" dirty="0"/>
              <a:t>PRACTICA LOS GUIONES </a:t>
            </a:r>
          </a:p>
          <a:p>
            <a:pPr algn="ctr"/>
            <a:r>
              <a:rPr lang="es-ES_tradnl" sz="2400" b="1" dirty="0"/>
              <a:t>CONFIRMA 7 HOY MISMO</a:t>
            </a:r>
            <a:endParaRPr lang="es-ES_tradnl" sz="2000" dirty="0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3E6BB1E9-43E4-C05C-7642-5A5876F07E20}"/>
              </a:ext>
            </a:extLst>
          </p:cNvPr>
          <p:cNvCxnSpPr/>
          <p:nvPr/>
        </p:nvCxnSpPr>
        <p:spPr>
          <a:xfrm>
            <a:off x="5799581" y="3495373"/>
            <a:ext cx="15335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720C2DC-B449-9264-A3B8-6E9B7E54FF6E}"/>
              </a:ext>
            </a:extLst>
          </p:cNvPr>
          <p:cNvSpPr txBox="1"/>
          <p:nvPr/>
        </p:nvSpPr>
        <p:spPr>
          <a:xfrm>
            <a:off x="6719888" y="3264540"/>
            <a:ext cx="547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/>
              <a:t>DIRIGE A TU PRESENTACIÓN</a:t>
            </a:r>
            <a:endParaRPr lang="es-ES_tradnl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0149F6-3647-D4C7-572A-C89F46DADC42}"/>
              </a:ext>
            </a:extLst>
          </p:cNvPr>
          <p:cNvSpPr txBox="1"/>
          <p:nvPr/>
        </p:nvSpPr>
        <p:spPr>
          <a:xfrm>
            <a:off x="3231356" y="4511036"/>
            <a:ext cx="57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INVITA CON 48 A 8 HORAS DE ANTELACIÓN</a:t>
            </a:r>
          </a:p>
        </p:txBody>
      </p:sp>
    </p:spTree>
    <p:extLst>
      <p:ext uri="{BB962C8B-B14F-4D97-AF65-F5344CB8AC3E}">
        <p14:creationId xmlns:p14="http://schemas.microsoft.com/office/powerpoint/2010/main" val="1722868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4A114B-B349-4849-93D1-C98EBD86386F}"/>
              </a:ext>
            </a:extLst>
          </p:cNvPr>
          <p:cNvSpPr txBox="1"/>
          <p:nvPr/>
        </p:nvSpPr>
        <p:spPr>
          <a:xfrm>
            <a:off x="553173" y="403671"/>
            <a:ext cx="10962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COMIENZA A CRECER</a:t>
            </a:r>
          </a:p>
          <a:p>
            <a: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HABLA CON MUCHOS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E161E4-5E86-46D1-AFCC-8298B2081273}"/>
              </a:ext>
            </a:extLst>
          </p:cNvPr>
          <p:cNvSpPr txBox="1"/>
          <p:nvPr/>
        </p:nvSpPr>
        <p:spPr>
          <a:xfrm>
            <a:off x="553173" y="2046508"/>
            <a:ext cx="557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0070C0"/>
                </a:solidFill>
                <a:latin typeface="Avenir Next LT Pro" panose="020B0504020202020204" pitchFamily="34" charset="0"/>
              </a:rPr>
              <a:t>IDENTIFICA MANZANAS</a:t>
            </a:r>
          </a:p>
        </p:txBody>
      </p:sp>
      <p:pic>
        <p:nvPicPr>
          <p:cNvPr id="8" name="Imagen 7" descr="Manzana de color verde&#10;&#10;Descripción generada automáticamente">
            <a:extLst>
              <a:ext uri="{FF2B5EF4-FFF2-40B4-BE49-F238E27FC236}">
                <a16:creationId xmlns:a16="http://schemas.microsoft.com/office/drawing/2014/main" id="{F8308716-FB44-4DB8-AD39-2482E1ADFA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6458" y="0"/>
            <a:ext cx="3295542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B284B15-4A9D-403F-ABE6-361897B0B760}"/>
              </a:ext>
            </a:extLst>
          </p:cNvPr>
          <p:cNvSpPr txBox="1"/>
          <p:nvPr/>
        </p:nvSpPr>
        <p:spPr>
          <a:xfrm>
            <a:off x="2548643" y="5946716"/>
            <a:ext cx="4352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0070C0"/>
                </a:solidFill>
                <a:latin typeface="Avenir Next LT Pro Light" panose="020B0304020202020204" pitchFamily="34" charset="0"/>
              </a:rPr>
              <a:t>¡Separa, </a:t>
            </a:r>
            <a:r>
              <a:rPr lang="es-MX" sz="3600" dirty="0">
                <a:solidFill>
                  <a:srgbClr val="0070C0"/>
                </a:solidFill>
                <a:latin typeface="Avenir Next LT Pro Demi" panose="020B0704020202020204" pitchFamily="34" charset="0"/>
              </a:rPr>
              <a:t>no vendas</a:t>
            </a:r>
            <a:r>
              <a:rPr lang="es-MX" sz="3600" dirty="0">
                <a:solidFill>
                  <a:srgbClr val="0070C0"/>
                </a:solidFill>
                <a:latin typeface="Avenir Next LT Pro Light" panose="020B0304020202020204" pitchFamily="34" charset="0"/>
              </a:rPr>
              <a:t>!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D1794BE-D199-4D0A-BC5F-6893DD786232}"/>
              </a:ext>
            </a:extLst>
          </p:cNvPr>
          <p:cNvSpPr txBox="1"/>
          <p:nvPr/>
        </p:nvSpPr>
        <p:spPr>
          <a:xfrm>
            <a:off x="553173" y="2827061"/>
            <a:ext cx="55793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Manzanas Rojas </a:t>
            </a:r>
            <a:br>
              <a:rPr lang="es-MX" sz="3000" dirty="0">
                <a:latin typeface="Avenir Next LT Pro Light" panose="020B0304020202020204" pitchFamily="34" charset="0"/>
              </a:rPr>
            </a:br>
            <a:r>
              <a:rPr lang="es-MX" sz="3000" dirty="0">
                <a:latin typeface="Avenir Next LT Pro Light" panose="020B0304020202020204" pitchFamily="34" charset="0"/>
              </a:rPr>
              <a:t>Están muy interesados</a:t>
            </a:r>
          </a:p>
          <a:p>
            <a:r>
              <a:rPr lang="es-MX" sz="3000" dirty="0">
                <a:solidFill>
                  <a:srgbClr val="00B050"/>
                </a:solidFill>
                <a:latin typeface="Avenir Next LT Pro Demi" panose="020B0704020202020204" pitchFamily="34" charset="0"/>
              </a:rPr>
              <a:t>Manzanas Verdes </a:t>
            </a:r>
            <a:br>
              <a:rPr lang="es-MX" sz="3000" dirty="0">
                <a:latin typeface="Avenir Next LT Pro Light" panose="020B0304020202020204" pitchFamily="34" charset="0"/>
              </a:rPr>
            </a:br>
            <a:r>
              <a:rPr lang="es-MX" sz="3000" dirty="0">
                <a:latin typeface="Avenir Next LT Pro Light" panose="020B0304020202020204" pitchFamily="34" charset="0"/>
              </a:rPr>
              <a:t>Tienen que pensarlo.</a:t>
            </a:r>
          </a:p>
          <a:p>
            <a:r>
              <a:rPr lang="es-MX" sz="3000" dirty="0">
                <a:solidFill>
                  <a:srgbClr val="996600"/>
                </a:solidFill>
                <a:latin typeface="Avenir Next LT Pro Demi" panose="020B0704020202020204" pitchFamily="34" charset="0"/>
              </a:rPr>
              <a:t>Manzanas Cafés</a:t>
            </a:r>
            <a:br>
              <a:rPr lang="es-MX" sz="3000" dirty="0">
                <a:latin typeface="Avenir Next LT Pro Light" panose="020B0304020202020204" pitchFamily="34" charset="0"/>
              </a:rPr>
            </a:br>
            <a:r>
              <a:rPr lang="es-MX" sz="3000" dirty="0">
                <a:latin typeface="Avenir Next LT Pro Light" panose="020B0304020202020204" pitchFamily="34" charset="0"/>
              </a:rPr>
              <a:t>No están interesados</a:t>
            </a:r>
          </a:p>
        </p:txBody>
      </p:sp>
    </p:spTree>
    <p:extLst>
      <p:ext uri="{BB962C8B-B14F-4D97-AF65-F5344CB8AC3E}">
        <p14:creationId xmlns:p14="http://schemas.microsoft.com/office/powerpoint/2010/main" val="382102475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F495B9-D5E5-613C-DC2D-DAF4BA7F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3" y="1446550"/>
            <a:ext cx="8087810" cy="567313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AC3A215-F708-3E4C-2BBD-2BB29892BB81}"/>
              </a:ext>
            </a:extLst>
          </p:cNvPr>
          <p:cNvSpPr/>
          <p:nvPr/>
        </p:nvSpPr>
        <p:spPr>
          <a:xfrm>
            <a:off x="0" y="0"/>
            <a:ext cx="409303" cy="44239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20CF69-B795-BA3D-7A19-2FE274EC3075}"/>
              </a:ext>
            </a:extLst>
          </p:cNvPr>
          <p:cNvSpPr txBox="1"/>
          <p:nvPr/>
        </p:nvSpPr>
        <p:spPr>
          <a:xfrm>
            <a:off x="479598" y="0"/>
            <a:ext cx="11712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PROGRAMA UN PBZ O PBR</a:t>
            </a:r>
          </a:p>
          <a:p>
            <a: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LOS GUIONES</a:t>
            </a:r>
          </a:p>
        </p:txBody>
      </p:sp>
    </p:spTree>
    <p:extLst>
      <p:ext uri="{BB962C8B-B14F-4D97-AF65-F5344CB8AC3E}">
        <p14:creationId xmlns:p14="http://schemas.microsoft.com/office/powerpoint/2010/main" val="1851684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D2F7C7-1A7E-D2D1-9CA5-FB8F7DE93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485900"/>
            <a:ext cx="10998200" cy="38862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FC3C763-FF0C-2EB4-859B-25D09170DBD4}"/>
              </a:ext>
            </a:extLst>
          </p:cNvPr>
          <p:cNvSpPr txBox="1"/>
          <p:nvPr/>
        </p:nvSpPr>
        <p:spPr>
          <a:xfrm>
            <a:off x="479598" y="0"/>
            <a:ext cx="11712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ADQUIERE CLIENTES</a:t>
            </a:r>
          </a:p>
          <a:p>
            <a: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LOS GUIONES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97413D5-5A66-41E9-E353-0ADF48B29A3F}"/>
              </a:ext>
            </a:extLst>
          </p:cNvPr>
          <p:cNvSpPr/>
          <p:nvPr/>
        </p:nvSpPr>
        <p:spPr>
          <a:xfrm>
            <a:off x="0" y="0"/>
            <a:ext cx="409303" cy="44239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7230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204BFC-F2F1-23EE-9906-C599F5C84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446550"/>
            <a:ext cx="11328400" cy="54102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B31FECD-B8D0-310D-7930-CD78D4EF0922}"/>
              </a:ext>
            </a:extLst>
          </p:cNvPr>
          <p:cNvSpPr txBox="1"/>
          <p:nvPr/>
        </p:nvSpPr>
        <p:spPr>
          <a:xfrm>
            <a:off x="479598" y="0"/>
            <a:ext cx="11712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AUTO DESARROLLO</a:t>
            </a:r>
          </a:p>
          <a:p>
            <a: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SIGUIENTE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63CA529-A6B2-E2EC-9318-620BBD260273}"/>
              </a:ext>
            </a:extLst>
          </p:cNvPr>
          <p:cNvSpPr/>
          <p:nvPr/>
        </p:nvSpPr>
        <p:spPr>
          <a:xfrm>
            <a:off x="0" y="0"/>
            <a:ext cx="409303" cy="44239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2608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2F789358-C460-4CE2-B7ED-EB40E2E60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" y="-7761"/>
            <a:ext cx="12188332" cy="6865761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0D36A93-D383-434E-B99F-DE4B4AC6F258}"/>
              </a:ext>
            </a:extLst>
          </p:cNvPr>
          <p:cNvSpPr/>
          <p:nvPr/>
        </p:nvSpPr>
        <p:spPr>
          <a:xfrm>
            <a:off x="4407452" y="1564864"/>
            <a:ext cx="3591165" cy="681675"/>
          </a:xfrm>
          <a:prstGeom prst="roundRect">
            <a:avLst>
              <a:gd name="adj" fmla="val 25264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TÚ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45BC3F-AF69-4320-ADE0-700D491AB46F}"/>
              </a:ext>
            </a:extLst>
          </p:cNvPr>
          <p:cNvGrpSpPr/>
          <p:nvPr/>
        </p:nvGrpSpPr>
        <p:grpSpPr>
          <a:xfrm>
            <a:off x="3284766" y="2714591"/>
            <a:ext cx="1276064" cy="1087493"/>
            <a:chOff x="2580132" y="2555748"/>
            <a:chExt cx="1815083" cy="1546859"/>
          </a:xfrm>
        </p:grpSpPr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A8841CC8-F992-4F77-A267-144CAE9F3856}"/>
                </a:ext>
              </a:extLst>
            </p:cNvPr>
            <p:cNvSpPr/>
            <p:nvPr/>
          </p:nvSpPr>
          <p:spPr>
            <a:xfrm>
              <a:off x="2580132" y="2555748"/>
              <a:ext cx="1815083" cy="15468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algn="ctr"/>
              <a:r>
                <a:rPr lang="en-US" sz="5061" b="1" dirty="0">
                  <a:solidFill>
                    <a:srgbClr val="FF0000"/>
                  </a:solidFill>
                </a:rPr>
                <a:t>1</a:t>
              </a:r>
              <a:endParaRPr sz="4218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object 10">
              <a:extLst>
                <a:ext uri="{FF2B5EF4-FFF2-40B4-BE49-F238E27FC236}">
                  <a16:creationId xmlns:a16="http://schemas.microsoft.com/office/drawing/2014/main" id="{21403B46-A6B9-4DA0-830D-5D5A22DE09DB}"/>
                </a:ext>
              </a:extLst>
            </p:cNvPr>
            <p:cNvSpPr/>
            <p:nvPr/>
          </p:nvSpPr>
          <p:spPr>
            <a:xfrm>
              <a:off x="2632710" y="2582417"/>
              <a:ext cx="1714500" cy="1446530"/>
            </a:xfrm>
            <a:custGeom>
              <a:avLst/>
              <a:gdLst/>
              <a:ahLst/>
              <a:cxnLst/>
              <a:rect l="l" t="t" r="r" b="b"/>
              <a:pathLst>
                <a:path w="1714500" h="1446529">
                  <a:moveTo>
                    <a:pt x="0" y="723138"/>
                  </a:moveTo>
                  <a:lnTo>
                    <a:pt x="1564" y="679082"/>
                  </a:lnTo>
                  <a:lnTo>
                    <a:pt x="6198" y="635725"/>
                  </a:lnTo>
                  <a:lnTo>
                    <a:pt x="13811" y="593143"/>
                  </a:lnTo>
                  <a:lnTo>
                    <a:pt x="24314" y="551410"/>
                  </a:lnTo>
                  <a:lnTo>
                    <a:pt x="37617" y="510603"/>
                  </a:lnTo>
                  <a:lnTo>
                    <a:pt x="53630" y="470796"/>
                  </a:lnTo>
                  <a:lnTo>
                    <a:pt x="72264" y="432067"/>
                  </a:lnTo>
                  <a:lnTo>
                    <a:pt x="93430" y="394489"/>
                  </a:lnTo>
                  <a:lnTo>
                    <a:pt x="117037" y="358139"/>
                  </a:lnTo>
                  <a:lnTo>
                    <a:pt x="142996" y="323093"/>
                  </a:lnTo>
                  <a:lnTo>
                    <a:pt x="171217" y="289426"/>
                  </a:lnTo>
                  <a:lnTo>
                    <a:pt x="201611" y="257214"/>
                  </a:lnTo>
                  <a:lnTo>
                    <a:pt x="234087" y="226531"/>
                  </a:lnTo>
                  <a:lnTo>
                    <a:pt x="268557" y="197455"/>
                  </a:lnTo>
                  <a:lnTo>
                    <a:pt x="304930" y="170060"/>
                  </a:lnTo>
                  <a:lnTo>
                    <a:pt x="343117" y="144423"/>
                  </a:lnTo>
                  <a:lnTo>
                    <a:pt x="383029" y="120618"/>
                  </a:lnTo>
                  <a:lnTo>
                    <a:pt x="424575" y="98721"/>
                  </a:lnTo>
                  <a:lnTo>
                    <a:pt x="467665" y="78808"/>
                  </a:lnTo>
                  <a:lnTo>
                    <a:pt x="512212" y="60955"/>
                  </a:lnTo>
                  <a:lnTo>
                    <a:pt x="558123" y="45237"/>
                  </a:lnTo>
                  <a:lnTo>
                    <a:pt x="605311" y="31729"/>
                  </a:lnTo>
                  <a:lnTo>
                    <a:pt x="653685" y="20508"/>
                  </a:lnTo>
                  <a:lnTo>
                    <a:pt x="703155" y="11649"/>
                  </a:lnTo>
                  <a:lnTo>
                    <a:pt x="753633" y="5227"/>
                  </a:lnTo>
                  <a:lnTo>
                    <a:pt x="805027" y="1319"/>
                  </a:lnTo>
                  <a:lnTo>
                    <a:pt x="857250" y="0"/>
                  </a:lnTo>
                  <a:lnTo>
                    <a:pt x="909472" y="1319"/>
                  </a:lnTo>
                  <a:lnTo>
                    <a:pt x="960866" y="5227"/>
                  </a:lnTo>
                  <a:lnTo>
                    <a:pt x="1011344" y="11649"/>
                  </a:lnTo>
                  <a:lnTo>
                    <a:pt x="1060814" y="20508"/>
                  </a:lnTo>
                  <a:lnTo>
                    <a:pt x="1109188" y="31729"/>
                  </a:lnTo>
                  <a:lnTo>
                    <a:pt x="1156376" y="45237"/>
                  </a:lnTo>
                  <a:lnTo>
                    <a:pt x="1202287" y="60955"/>
                  </a:lnTo>
                  <a:lnTo>
                    <a:pt x="1246834" y="78808"/>
                  </a:lnTo>
                  <a:lnTo>
                    <a:pt x="1289924" y="98721"/>
                  </a:lnTo>
                  <a:lnTo>
                    <a:pt x="1331470" y="120618"/>
                  </a:lnTo>
                  <a:lnTo>
                    <a:pt x="1371382" y="144423"/>
                  </a:lnTo>
                  <a:lnTo>
                    <a:pt x="1409569" y="170060"/>
                  </a:lnTo>
                  <a:lnTo>
                    <a:pt x="1445942" y="197455"/>
                  </a:lnTo>
                  <a:lnTo>
                    <a:pt x="1480412" y="226531"/>
                  </a:lnTo>
                  <a:lnTo>
                    <a:pt x="1512888" y="257214"/>
                  </a:lnTo>
                  <a:lnTo>
                    <a:pt x="1543282" y="289426"/>
                  </a:lnTo>
                  <a:lnTo>
                    <a:pt x="1571503" y="323093"/>
                  </a:lnTo>
                  <a:lnTo>
                    <a:pt x="1597462" y="358140"/>
                  </a:lnTo>
                  <a:lnTo>
                    <a:pt x="1621069" y="394489"/>
                  </a:lnTo>
                  <a:lnTo>
                    <a:pt x="1642235" y="432067"/>
                  </a:lnTo>
                  <a:lnTo>
                    <a:pt x="1660869" y="470796"/>
                  </a:lnTo>
                  <a:lnTo>
                    <a:pt x="1676882" y="510603"/>
                  </a:lnTo>
                  <a:lnTo>
                    <a:pt x="1690185" y="551410"/>
                  </a:lnTo>
                  <a:lnTo>
                    <a:pt x="1700688" y="593143"/>
                  </a:lnTo>
                  <a:lnTo>
                    <a:pt x="1708301" y="635725"/>
                  </a:lnTo>
                  <a:lnTo>
                    <a:pt x="1712935" y="679082"/>
                  </a:lnTo>
                  <a:lnTo>
                    <a:pt x="1714500" y="723138"/>
                  </a:lnTo>
                  <a:lnTo>
                    <a:pt x="1712935" y="767193"/>
                  </a:lnTo>
                  <a:lnTo>
                    <a:pt x="1708301" y="810550"/>
                  </a:lnTo>
                  <a:lnTo>
                    <a:pt x="1700688" y="853132"/>
                  </a:lnTo>
                  <a:lnTo>
                    <a:pt x="1690185" y="894865"/>
                  </a:lnTo>
                  <a:lnTo>
                    <a:pt x="1676882" y="935672"/>
                  </a:lnTo>
                  <a:lnTo>
                    <a:pt x="1660869" y="975479"/>
                  </a:lnTo>
                  <a:lnTo>
                    <a:pt x="1642235" y="1014208"/>
                  </a:lnTo>
                  <a:lnTo>
                    <a:pt x="1621069" y="1051786"/>
                  </a:lnTo>
                  <a:lnTo>
                    <a:pt x="1597462" y="1088136"/>
                  </a:lnTo>
                  <a:lnTo>
                    <a:pt x="1571503" y="1123182"/>
                  </a:lnTo>
                  <a:lnTo>
                    <a:pt x="1543282" y="1156849"/>
                  </a:lnTo>
                  <a:lnTo>
                    <a:pt x="1512888" y="1189061"/>
                  </a:lnTo>
                  <a:lnTo>
                    <a:pt x="1480412" y="1219744"/>
                  </a:lnTo>
                  <a:lnTo>
                    <a:pt x="1445942" y="1248820"/>
                  </a:lnTo>
                  <a:lnTo>
                    <a:pt x="1409569" y="1276215"/>
                  </a:lnTo>
                  <a:lnTo>
                    <a:pt x="1371382" y="1301852"/>
                  </a:lnTo>
                  <a:lnTo>
                    <a:pt x="1331470" y="1325657"/>
                  </a:lnTo>
                  <a:lnTo>
                    <a:pt x="1289924" y="1347554"/>
                  </a:lnTo>
                  <a:lnTo>
                    <a:pt x="1246834" y="1367467"/>
                  </a:lnTo>
                  <a:lnTo>
                    <a:pt x="1202287" y="1385320"/>
                  </a:lnTo>
                  <a:lnTo>
                    <a:pt x="1156376" y="1401038"/>
                  </a:lnTo>
                  <a:lnTo>
                    <a:pt x="1109188" y="1414546"/>
                  </a:lnTo>
                  <a:lnTo>
                    <a:pt x="1060814" y="1425767"/>
                  </a:lnTo>
                  <a:lnTo>
                    <a:pt x="1011344" y="1434626"/>
                  </a:lnTo>
                  <a:lnTo>
                    <a:pt x="960866" y="1441048"/>
                  </a:lnTo>
                  <a:lnTo>
                    <a:pt x="909472" y="1444956"/>
                  </a:lnTo>
                  <a:lnTo>
                    <a:pt x="857250" y="1446276"/>
                  </a:lnTo>
                  <a:lnTo>
                    <a:pt x="805027" y="1444956"/>
                  </a:lnTo>
                  <a:lnTo>
                    <a:pt x="753633" y="1441048"/>
                  </a:lnTo>
                  <a:lnTo>
                    <a:pt x="703155" y="1434626"/>
                  </a:lnTo>
                  <a:lnTo>
                    <a:pt x="653685" y="1425767"/>
                  </a:lnTo>
                  <a:lnTo>
                    <a:pt x="605311" y="1414546"/>
                  </a:lnTo>
                  <a:lnTo>
                    <a:pt x="558123" y="1401038"/>
                  </a:lnTo>
                  <a:lnTo>
                    <a:pt x="512212" y="1385320"/>
                  </a:lnTo>
                  <a:lnTo>
                    <a:pt x="467665" y="1367467"/>
                  </a:lnTo>
                  <a:lnTo>
                    <a:pt x="424575" y="1347554"/>
                  </a:lnTo>
                  <a:lnTo>
                    <a:pt x="383029" y="1325657"/>
                  </a:lnTo>
                  <a:lnTo>
                    <a:pt x="343117" y="1301852"/>
                  </a:lnTo>
                  <a:lnTo>
                    <a:pt x="304930" y="1276215"/>
                  </a:lnTo>
                  <a:lnTo>
                    <a:pt x="268557" y="1248820"/>
                  </a:lnTo>
                  <a:lnTo>
                    <a:pt x="234087" y="1219744"/>
                  </a:lnTo>
                  <a:lnTo>
                    <a:pt x="201611" y="1189061"/>
                  </a:lnTo>
                  <a:lnTo>
                    <a:pt x="171217" y="1156849"/>
                  </a:lnTo>
                  <a:lnTo>
                    <a:pt x="142996" y="1123182"/>
                  </a:lnTo>
                  <a:lnTo>
                    <a:pt x="117037" y="1088136"/>
                  </a:lnTo>
                  <a:lnTo>
                    <a:pt x="93430" y="1051786"/>
                  </a:lnTo>
                  <a:lnTo>
                    <a:pt x="72264" y="1014208"/>
                  </a:lnTo>
                  <a:lnTo>
                    <a:pt x="53630" y="975479"/>
                  </a:lnTo>
                  <a:lnTo>
                    <a:pt x="37617" y="935672"/>
                  </a:lnTo>
                  <a:lnTo>
                    <a:pt x="24314" y="894865"/>
                  </a:lnTo>
                  <a:lnTo>
                    <a:pt x="13811" y="853132"/>
                  </a:lnTo>
                  <a:lnTo>
                    <a:pt x="6198" y="810550"/>
                  </a:lnTo>
                  <a:lnTo>
                    <a:pt x="1564" y="767193"/>
                  </a:lnTo>
                  <a:lnTo>
                    <a:pt x="0" y="72313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218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ED1C3E-5B7C-45CD-8CC2-4832EFE3A38C}"/>
              </a:ext>
            </a:extLst>
          </p:cNvPr>
          <p:cNvGrpSpPr/>
          <p:nvPr/>
        </p:nvGrpSpPr>
        <p:grpSpPr>
          <a:xfrm>
            <a:off x="4791575" y="2714591"/>
            <a:ext cx="1274993" cy="1087493"/>
            <a:chOff x="4637532" y="2555748"/>
            <a:chExt cx="1813560" cy="1546859"/>
          </a:xfrm>
        </p:grpSpPr>
        <p:sp>
          <p:nvSpPr>
            <p:cNvPr id="30" name="object 11">
              <a:extLst>
                <a:ext uri="{FF2B5EF4-FFF2-40B4-BE49-F238E27FC236}">
                  <a16:creationId xmlns:a16="http://schemas.microsoft.com/office/drawing/2014/main" id="{C29EB456-A90E-4C36-9FEA-6B923EC8FC18}"/>
                </a:ext>
              </a:extLst>
            </p:cNvPr>
            <p:cNvSpPr/>
            <p:nvPr/>
          </p:nvSpPr>
          <p:spPr>
            <a:xfrm>
              <a:off x="4637532" y="2555748"/>
              <a:ext cx="1813560" cy="15468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algn="ctr"/>
              <a:r>
                <a:rPr lang="en-US" sz="5061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" name="object 12">
              <a:extLst>
                <a:ext uri="{FF2B5EF4-FFF2-40B4-BE49-F238E27FC236}">
                  <a16:creationId xmlns:a16="http://schemas.microsoft.com/office/drawing/2014/main" id="{5BECDE21-BDF3-4E8C-BA19-C5A50078DA1B}"/>
                </a:ext>
              </a:extLst>
            </p:cNvPr>
            <p:cNvSpPr/>
            <p:nvPr/>
          </p:nvSpPr>
          <p:spPr>
            <a:xfrm>
              <a:off x="4690109" y="2582417"/>
              <a:ext cx="1713230" cy="1446530"/>
            </a:xfrm>
            <a:custGeom>
              <a:avLst/>
              <a:gdLst/>
              <a:ahLst/>
              <a:cxnLst/>
              <a:rect l="l" t="t" r="r" b="b"/>
              <a:pathLst>
                <a:path w="1713229" h="1446529">
                  <a:moveTo>
                    <a:pt x="0" y="723138"/>
                  </a:moveTo>
                  <a:lnTo>
                    <a:pt x="1562" y="679082"/>
                  </a:lnTo>
                  <a:lnTo>
                    <a:pt x="6191" y="635725"/>
                  </a:lnTo>
                  <a:lnTo>
                    <a:pt x="13797" y="593143"/>
                  </a:lnTo>
                  <a:lnTo>
                    <a:pt x="24290" y="551410"/>
                  </a:lnTo>
                  <a:lnTo>
                    <a:pt x="37580" y="510603"/>
                  </a:lnTo>
                  <a:lnTo>
                    <a:pt x="53578" y="470796"/>
                  </a:lnTo>
                  <a:lnTo>
                    <a:pt x="72194" y="432067"/>
                  </a:lnTo>
                  <a:lnTo>
                    <a:pt x="93340" y="394489"/>
                  </a:lnTo>
                  <a:lnTo>
                    <a:pt x="116924" y="358139"/>
                  </a:lnTo>
                  <a:lnTo>
                    <a:pt x="142859" y="323093"/>
                  </a:lnTo>
                  <a:lnTo>
                    <a:pt x="171053" y="289426"/>
                  </a:lnTo>
                  <a:lnTo>
                    <a:pt x="201418" y="257214"/>
                  </a:lnTo>
                  <a:lnTo>
                    <a:pt x="233865" y="226531"/>
                  </a:lnTo>
                  <a:lnTo>
                    <a:pt x="268303" y="197455"/>
                  </a:lnTo>
                  <a:lnTo>
                    <a:pt x="304643" y="170060"/>
                  </a:lnTo>
                  <a:lnTo>
                    <a:pt x="342795" y="144423"/>
                  </a:lnTo>
                  <a:lnTo>
                    <a:pt x="382671" y="120618"/>
                  </a:lnTo>
                  <a:lnTo>
                    <a:pt x="424179" y="98721"/>
                  </a:lnTo>
                  <a:lnTo>
                    <a:pt x="467232" y="78808"/>
                  </a:lnTo>
                  <a:lnTo>
                    <a:pt x="511739" y="60955"/>
                  </a:lnTo>
                  <a:lnTo>
                    <a:pt x="557611" y="45237"/>
                  </a:lnTo>
                  <a:lnTo>
                    <a:pt x="604758" y="31729"/>
                  </a:lnTo>
                  <a:lnTo>
                    <a:pt x="653091" y="20508"/>
                  </a:lnTo>
                  <a:lnTo>
                    <a:pt x="702520" y="11649"/>
                  </a:lnTo>
                  <a:lnTo>
                    <a:pt x="752955" y="5227"/>
                  </a:lnTo>
                  <a:lnTo>
                    <a:pt x="804308" y="1319"/>
                  </a:lnTo>
                  <a:lnTo>
                    <a:pt x="856488" y="0"/>
                  </a:lnTo>
                  <a:lnTo>
                    <a:pt x="908667" y="1319"/>
                  </a:lnTo>
                  <a:lnTo>
                    <a:pt x="960020" y="5227"/>
                  </a:lnTo>
                  <a:lnTo>
                    <a:pt x="1010455" y="11649"/>
                  </a:lnTo>
                  <a:lnTo>
                    <a:pt x="1059884" y="20508"/>
                  </a:lnTo>
                  <a:lnTo>
                    <a:pt x="1108217" y="31729"/>
                  </a:lnTo>
                  <a:lnTo>
                    <a:pt x="1155364" y="45237"/>
                  </a:lnTo>
                  <a:lnTo>
                    <a:pt x="1201236" y="60955"/>
                  </a:lnTo>
                  <a:lnTo>
                    <a:pt x="1245743" y="78808"/>
                  </a:lnTo>
                  <a:lnTo>
                    <a:pt x="1288796" y="98721"/>
                  </a:lnTo>
                  <a:lnTo>
                    <a:pt x="1330304" y="120618"/>
                  </a:lnTo>
                  <a:lnTo>
                    <a:pt x="1370180" y="144423"/>
                  </a:lnTo>
                  <a:lnTo>
                    <a:pt x="1408332" y="170060"/>
                  </a:lnTo>
                  <a:lnTo>
                    <a:pt x="1444672" y="197455"/>
                  </a:lnTo>
                  <a:lnTo>
                    <a:pt x="1479110" y="226531"/>
                  </a:lnTo>
                  <a:lnTo>
                    <a:pt x="1511557" y="257214"/>
                  </a:lnTo>
                  <a:lnTo>
                    <a:pt x="1541922" y="289426"/>
                  </a:lnTo>
                  <a:lnTo>
                    <a:pt x="1570116" y="323093"/>
                  </a:lnTo>
                  <a:lnTo>
                    <a:pt x="1596051" y="358140"/>
                  </a:lnTo>
                  <a:lnTo>
                    <a:pt x="1619635" y="394489"/>
                  </a:lnTo>
                  <a:lnTo>
                    <a:pt x="1640781" y="432067"/>
                  </a:lnTo>
                  <a:lnTo>
                    <a:pt x="1659397" y="470796"/>
                  </a:lnTo>
                  <a:lnTo>
                    <a:pt x="1675395" y="510603"/>
                  </a:lnTo>
                  <a:lnTo>
                    <a:pt x="1688685" y="551410"/>
                  </a:lnTo>
                  <a:lnTo>
                    <a:pt x="1699178" y="593143"/>
                  </a:lnTo>
                  <a:lnTo>
                    <a:pt x="1706784" y="635725"/>
                  </a:lnTo>
                  <a:lnTo>
                    <a:pt x="1711413" y="679082"/>
                  </a:lnTo>
                  <a:lnTo>
                    <a:pt x="1712976" y="723138"/>
                  </a:lnTo>
                  <a:lnTo>
                    <a:pt x="1711413" y="767193"/>
                  </a:lnTo>
                  <a:lnTo>
                    <a:pt x="1706784" y="810550"/>
                  </a:lnTo>
                  <a:lnTo>
                    <a:pt x="1699178" y="853132"/>
                  </a:lnTo>
                  <a:lnTo>
                    <a:pt x="1688685" y="894865"/>
                  </a:lnTo>
                  <a:lnTo>
                    <a:pt x="1675395" y="935672"/>
                  </a:lnTo>
                  <a:lnTo>
                    <a:pt x="1659397" y="975479"/>
                  </a:lnTo>
                  <a:lnTo>
                    <a:pt x="1640781" y="1014208"/>
                  </a:lnTo>
                  <a:lnTo>
                    <a:pt x="1619635" y="1051786"/>
                  </a:lnTo>
                  <a:lnTo>
                    <a:pt x="1596051" y="1088136"/>
                  </a:lnTo>
                  <a:lnTo>
                    <a:pt x="1570116" y="1123182"/>
                  </a:lnTo>
                  <a:lnTo>
                    <a:pt x="1541922" y="1156849"/>
                  </a:lnTo>
                  <a:lnTo>
                    <a:pt x="1511557" y="1189061"/>
                  </a:lnTo>
                  <a:lnTo>
                    <a:pt x="1479110" y="1219744"/>
                  </a:lnTo>
                  <a:lnTo>
                    <a:pt x="1444672" y="1248820"/>
                  </a:lnTo>
                  <a:lnTo>
                    <a:pt x="1408332" y="1276215"/>
                  </a:lnTo>
                  <a:lnTo>
                    <a:pt x="1370180" y="1301852"/>
                  </a:lnTo>
                  <a:lnTo>
                    <a:pt x="1330304" y="1325657"/>
                  </a:lnTo>
                  <a:lnTo>
                    <a:pt x="1288796" y="1347554"/>
                  </a:lnTo>
                  <a:lnTo>
                    <a:pt x="1245743" y="1367467"/>
                  </a:lnTo>
                  <a:lnTo>
                    <a:pt x="1201236" y="1385320"/>
                  </a:lnTo>
                  <a:lnTo>
                    <a:pt x="1155364" y="1401038"/>
                  </a:lnTo>
                  <a:lnTo>
                    <a:pt x="1108217" y="1414546"/>
                  </a:lnTo>
                  <a:lnTo>
                    <a:pt x="1059884" y="1425767"/>
                  </a:lnTo>
                  <a:lnTo>
                    <a:pt x="1010455" y="1434626"/>
                  </a:lnTo>
                  <a:lnTo>
                    <a:pt x="960020" y="1441048"/>
                  </a:lnTo>
                  <a:lnTo>
                    <a:pt x="908667" y="1444956"/>
                  </a:lnTo>
                  <a:lnTo>
                    <a:pt x="856488" y="1446276"/>
                  </a:lnTo>
                  <a:lnTo>
                    <a:pt x="804308" y="1444956"/>
                  </a:lnTo>
                  <a:lnTo>
                    <a:pt x="752955" y="1441048"/>
                  </a:lnTo>
                  <a:lnTo>
                    <a:pt x="702520" y="1434626"/>
                  </a:lnTo>
                  <a:lnTo>
                    <a:pt x="653091" y="1425767"/>
                  </a:lnTo>
                  <a:lnTo>
                    <a:pt x="604758" y="1414546"/>
                  </a:lnTo>
                  <a:lnTo>
                    <a:pt x="557611" y="1401038"/>
                  </a:lnTo>
                  <a:lnTo>
                    <a:pt x="511739" y="1385320"/>
                  </a:lnTo>
                  <a:lnTo>
                    <a:pt x="467232" y="1367467"/>
                  </a:lnTo>
                  <a:lnTo>
                    <a:pt x="424179" y="1347554"/>
                  </a:lnTo>
                  <a:lnTo>
                    <a:pt x="382671" y="1325657"/>
                  </a:lnTo>
                  <a:lnTo>
                    <a:pt x="342795" y="1301852"/>
                  </a:lnTo>
                  <a:lnTo>
                    <a:pt x="304643" y="1276215"/>
                  </a:lnTo>
                  <a:lnTo>
                    <a:pt x="268303" y="1248820"/>
                  </a:lnTo>
                  <a:lnTo>
                    <a:pt x="233865" y="1219744"/>
                  </a:lnTo>
                  <a:lnTo>
                    <a:pt x="201418" y="1189061"/>
                  </a:lnTo>
                  <a:lnTo>
                    <a:pt x="171053" y="1156849"/>
                  </a:lnTo>
                  <a:lnTo>
                    <a:pt x="142859" y="1123182"/>
                  </a:lnTo>
                  <a:lnTo>
                    <a:pt x="116924" y="1088136"/>
                  </a:lnTo>
                  <a:lnTo>
                    <a:pt x="93340" y="1051786"/>
                  </a:lnTo>
                  <a:lnTo>
                    <a:pt x="72194" y="1014208"/>
                  </a:lnTo>
                  <a:lnTo>
                    <a:pt x="53578" y="975479"/>
                  </a:lnTo>
                  <a:lnTo>
                    <a:pt x="37580" y="935672"/>
                  </a:lnTo>
                  <a:lnTo>
                    <a:pt x="24290" y="894865"/>
                  </a:lnTo>
                  <a:lnTo>
                    <a:pt x="13797" y="853132"/>
                  </a:lnTo>
                  <a:lnTo>
                    <a:pt x="6191" y="810550"/>
                  </a:lnTo>
                  <a:lnTo>
                    <a:pt x="1562" y="767193"/>
                  </a:lnTo>
                  <a:lnTo>
                    <a:pt x="0" y="72313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218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938BA1-2E99-4650-885C-354881D85CDA}"/>
              </a:ext>
            </a:extLst>
          </p:cNvPr>
          <p:cNvGrpSpPr/>
          <p:nvPr/>
        </p:nvGrpSpPr>
        <p:grpSpPr>
          <a:xfrm>
            <a:off x="6203035" y="2698072"/>
            <a:ext cx="1274993" cy="1087493"/>
            <a:chOff x="6618731" y="2555748"/>
            <a:chExt cx="1813560" cy="1546860"/>
          </a:xfrm>
        </p:grpSpPr>
        <p:sp>
          <p:nvSpPr>
            <p:cNvPr id="33" name="object 13">
              <a:extLst>
                <a:ext uri="{FF2B5EF4-FFF2-40B4-BE49-F238E27FC236}">
                  <a16:creationId xmlns:a16="http://schemas.microsoft.com/office/drawing/2014/main" id="{E30FFD42-C168-4073-B322-1C3D2FFDBBA9}"/>
                </a:ext>
              </a:extLst>
            </p:cNvPr>
            <p:cNvSpPr/>
            <p:nvPr/>
          </p:nvSpPr>
          <p:spPr>
            <a:xfrm>
              <a:off x="6618731" y="2555748"/>
              <a:ext cx="1813560" cy="15468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algn="ctr"/>
              <a:r>
                <a:rPr lang="en-US" sz="5061" b="1" dirty="0">
                  <a:solidFill>
                    <a:srgbClr val="FF0000"/>
                  </a:solidFill>
                </a:rPr>
                <a:t>3</a:t>
              </a:r>
              <a:endParaRPr sz="4218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object 14">
              <a:extLst>
                <a:ext uri="{FF2B5EF4-FFF2-40B4-BE49-F238E27FC236}">
                  <a16:creationId xmlns:a16="http://schemas.microsoft.com/office/drawing/2014/main" id="{BAF70B18-9CAB-405A-8D94-7FBDC7BAE61E}"/>
                </a:ext>
              </a:extLst>
            </p:cNvPr>
            <p:cNvSpPr/>
            <p:nvPr/>
          </p:nvSpPr>
          <p:spPr>
            <a:xfrm>
              <a:off x="6671309" y="2582417"/>
              <a:ext cx="1713230" cy="1446530"/>
            </a:xfrm>
            <a:custGeom>
              <a:avLst/>
              <a:gdLst/>
              <a:ahLst/>
              <a:cxnLst/>
              <a:rect l="l" t="t" r="r" b="b"/>
              <a:pathLst>
                <a:path w="1713229" h="1446529">
                  <a:moveTo>
                    <a:pt x="0" y="723138"/>
                  </a:moveTo>
                  <a:lnTo>
                    <a:pt x="1562" y="679082"/>
                  </a:lnTo>
                  <a:lnTo>
                    <a:pt x="6191" y="635725"/>
                  </a:lnTo>
                  <a:lnTo>
                    <a:pt x="13797" y="593143"/>
                  </a:lnTo>
                  <a:lnTo>
                    <a:pt x="24290" y="551410"/>
                  </a:lnTo>
                  <a:lnTo>
                    <a:pt x="37580" y="510603"/>
                  </a:lnTo>
                  <a:lnTo>
                    <a:pt x="53578" y="470796"/>
                  </a:lnTo>
                  <a:lnTo>
                    <a:pt x="72194" y="432067"/>
                  </a:lnTo>
                  <a:lnTo>
                    <a:pt x="93340" y="394489"/>
                  </a:lnTo>
                  <a:lnTo>
                    <a:pt x="116924" y="358139"/>
                  </a:lnTo>
                  <a:lnTo>
                    <a:pt x="142859" y="323093"/>
                  </a:lnTo>
                  <a:lnTo>
                    <a:pt x="171053" y="289426"/>
                  </a:lnTo>
                  <a:lnTo>
                    <a:pt x="201418" y="257214"/>
                  </a:lnTo>
                  <a:lnTo>
                    <a:pt x="233865" y="226531"/>
                  </a:lnTo>
                  <a:lnTo>
                    <a:pt x="268303" y="197455"/>
                  </a:lnTo>
                  <a:lnTo>
                    <a:pt x="304643" y="170060"/>
                  </a:lnTo>
                  <a:lnTo>
                    <a:pt x="342795" y="144423"/>
                  </a:lnTo>
                  <a:lnTo>
                    <a:pt x="382671" y="120618"/>
                  </a:lnTo>
                  <a:lnTo>
                    <a:pt x="424180" y="98721"/>
                  </a:lnTo>
                  <a:lnTo>
                    <a:pt x="467232" y="78808"/>
                  </a:lnTo>
                  <a:lnTo>
                    <a:pt x="511739" y="60955"/>
                  </a:lnTo>
                  <a:lnTo>
                    <a:pt x="557611" y="45237"/>
                  </a:lnTo>
                  <a:lnTo>
                    <a:pt x="604758" y="31729"/>
                  </a:lnTo>
                  <a:lnTo>
                    <a:pt x="653091" y="20508"/>
                  </a:lnTo>
                  <a:lnTo>
                    <a:pt x="702520" y="11649"/>
                  </a:lnTo>
                  <a:lnTo>
                    <a:pt x="752955" y="5227"/>
                  </a:lnTo>
                  <a:lnTo>
                    <a:pt x="804308" y="1319"/>
                  </a:lnTo>
                  <a:lnTo>
                    <a:pt x="856488" y="0"/>
                  </a:lnTo>
                  <a:lnTo>
                    <a:pt x="908667" y="1319"/>
                  </a:lnTo>
                  <a:lnTo>
                    <a:pt x="960020" y="5227"/>
                  </a:lnTo>
                  <a:lnTo>
                    <a:pt x="1010455" y="11649"/>
                  </a:lnTo>
                  <a:lnTo>
                    <a:pt x="1059884" y="20508"/>
                  </a:lnTo>
                  <a:lnTo>
                    <a:pt x="1108217" y="31729"/>
                  </a:lnTo>
                  <a:lnTo>
                    <a:pt x="1155364" y="45237"/>
                  </a:lnTo>
                  <a:lnTo>
                    <a:pt x="1201236" y="60955"/>
                  </a:lnTo>
                  <a:lnTo>
                    <a:pt x="1245743" y="78808"/>
                  </a:lnTo>
                  <a:lnTo>
                    <a:pt x="1288796" y="98721"/>
                  </a:lnTo>
                  <a:lnTo>
                    <a:pt x="1330304" y="120618"/>
                  </a:lnTo>
                  <a:lnTo>
                    <a:pt x="1370180" y="144423"/>
                  </a:lnTo>
                  <a:lnTo>
                    <a:pt x="1408332" y="170060"/>
                  </a:lnTo>
                  <a:lnTo>
                    <a:pt x="1444672" y="197455"/>
                  </a:lnTo>
                  <a:lnTo>
                    <a:pt x="1479110" y="226531"/>
                  </a:lnTo>
                  <a:lnTo>
                    <a:pt x="1511557" y="257214"/>
                  </a:lnTo>
                  <a:lnTo>
                    <a:pt x="1541922" y="289426"/>
                  </a:lnTo>
                  <a:lnTo>
                    <a:pt x="1570116" y="323093"/>
                  </a:lnTo>
                  <a:lnTo>
                    <a:pt x="1596051" y="358140"/>
                  </a:lnTo>
                  <a:lnTo>
                    <a:pt x="1619635" y="394489"/>
                  </a:lnTo>
                  <a:lnTo>
                    <a:pt x="1640781" y="432067"/>
                  </a:lnTo>
                  <a:lnTo>
                    <a:pt x="1659397" y="470796"/>
                  </a:lnTo>
                  <a:lnTo>
                    <a:pt x="1675395" y="510603"/>
                  </a:lnTo>
                  <a:lnTo>
                    <a:pt x="1688685" y="551410"/>
                  </a:lnTo>
                  <a:lnTo>
                    <a:pt x="1699178" y="593143"/>
                  </a:lnTo>
                  <a:lnTo>
                    <a:pt x="1706784" y="635725"/>
                  </a:lnTo>
                  <a:lnTo>
                    <a:pt x="1711413" y="679082"/>
                  </a:lnTo>
                  <a:lnTo>
                    <a:pt x="1712976" y="723138"/>
                  </a:lnTo>
                  <a:lnTo>
                    <a:pt x="1711413" y="767193"/>
                  </a:lnTo>
                  <a:lnTo>
                    <a:pt x="1706784" y="810550"/>
                  </a:lnTo>
                  <a:lnTo>
                    <a:pt x="1699178" y="853132"/>
                  </a:lnTo>
                  <a:lnTo>
                    <a:pt x="1688685" y="894865"/>
                  </a:lnTo>
                  <a:lnTo>
                    <a:pt x="1675395" y="935672"/>
                  </a:lnTo>
                  <a:lnTo>
                    <a:pt x="1659397" y="975479"/>
                  </a:lnTo>
                  <a:lnTo>
                    <a:pt x="1640781" y="1014208"/>
                  </a:lnTo>
                  <a:lnTo>
                    <a:pt x="1619635" y="1051786"/>
                  </a:lnTo>
                  <a:lnTo>
                    <a:pt x="1596051" y="1088136"/>
                  </a:lnTo>
                  <a:lnTo>
                    <a:pt x="1570116" y="1123182"/>
                  </a:lnTo>
                  <a:lnTo>
                    <a:pt x="1541922" y="1156849"/>
                  </a:lnTo>
                  <a:lnTo>
                    <a:pt x="1511557" y="1189061"/>
                  </a:lnTo>
                  <a:lnTo>
                    <a:pt x="1479110" y="1219744"/>
                  </a:lnTo>
                  <a:lnTo>
                    <a:pt x="1444672" y="1248820"/>
                  </a:lnTo>
                  <a:lnTo>
                    <a:pt x="1408332" y="1276215"/>
                  </a:lnTo>
                  <a:lnTo>
                    <a:pt x="1370180" y="1301852"/>
                  </a:lnTo>
                  <a:lnTo>
                    <a:pt x="1330304" y="1325657"/>
                  </a:lnTo>
                  <a:lnTo>
                    <a:pt x="1288795" y="1347554"/>
                  </a:lnTo>
                  <a:lnTo>
                    <a:pt x="1245743" y="1367467"/>
                  </a:lnTo>
                  <a:lnTo>
                    <a:pt x="1201236" y="1385320"/>
                  </a:lnTo>
                  <a:lnTo>
                    <a:pt x="1155364" y="1401038"/>
                  </a:lnTo>
                  <a:lnTo>
                    <a:pt x="1108217" y="1414546"/>
                  </a:lnTo>
                  <a:lnTo>
                    <a:pt x="1059884" y="1425767"/>
                  </a:lnTo>
                  <a:lnTo>
                    <a:pt x="1010455" y="1434626"/>
                  </a:lnTo>
                  <a:lnTo>
                    <a:pt x="960020" y="1441048"/>
                  </a:lnTo>
                  <a:lnTo>
                    <a:pt x="908667" y="1444956"/>
                  </a:lnTo>
                  <a:lnTo>
                    <a:pt x="856488" y="1446276"/>
                  </a:lnTo>
                  <a:lnTo>
                    <a:pt x="804308" y="1444956"/>
                  </a:lnTo>
                  <a:lnTo>
                    <a:pt x="752955" y="1441048"/>
                  </a:lnTo>
                  <a:lnTo>
                    <a:pt x="702520" y="1434626"/>
                  </a:lnTo>
                  <a:lnTo>
                    <a:pt x="653091" y="1425767"/>
                  </a:lnTo>
                  <a:lnTo>
                    <a:pt x="604758" y="1414546"/>
                  </a:lnTo>
                  <a:lnTo>
                    <a:pt x="557611" y="1401038"/>
                  </a:lnTo>
                  <a:lnTo>
                    <a:pt x="511739" y="1385320"/>
                  </a:lnTo>
                  <a:lnTo>
                    <a:pt x="467232" y="1367467"/>
                  </a:lnTo>
                  <a:lnTo>
                    <a:pt x="424179" y="1347554"/>
                  </a:lnTo>
                  <a:lnTo>
                    <a:pt x="382671" y="1325657"/>
                  </a:lnTo>
                  <a:lnTo>
                    <a:pt x="342795" y="1301852"/>
                  </a:lnTo>
                  <a:lnTo>
                    <a:pt x="304643" y="1276215"/>
                  </a:lnTo>
                  <a:lnTo>
                    <a:pt x="268303" y="1248820"/>
                  </a:lnTo>
                  <a:lnTo>
                    <a:pt x="233865" y="1219744"/>
                  </a:lnTo>
                  <a:lnTo>
                    <a:pt x="201418" y="1189061"/>
                  </a:lnTo>
                  <a:lnTo>
                    <a:pt x="171053" y="1156849"/>
                  </a:lnTo>
                  <a:lnTo>
                    <a:pt x="142859" y="1123182"/>
                  </a:lnTo>
                  <a:lnTo>
                    <a:pt x="116924" y="1088136"/>
                  </a:lnTo>
                  <a:lnTo>
                    <a:pt x="93340" y="1051786"/>
                  </a:lnTo>
                  <a:lnTo>
                    <a:pt x="72194" y="1014208"/>
                  </a:lnTo>
                  <a:lnTo>
                    <a:pt x="53578" y="975479"/>
                  </a:lnTo>
                  <a:lnTo>
                    <a:pt x="37580" y="935672"/>
                  </a:lnTo>
                  <a:lnTo>
                    <a:pt x="24290" y="894865"/>
                  </a:lnTo>
                  <a:lnTo>
                    <a:pt x="13797" y="853132"/>
                  </a:lnTo>
                  <a:lnTo>
                    <a:pt x="6191" y="810550"/>
                  </a:lnTo>
                  <a:lnTo>
                    <a:pt x="1562" y="767193"/>
                  </a:lnTo>
                  <a:lnTo>
                    <a:pt x="0" y="72313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218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E95EB2-2FA9-4C95-8B90-4024AF8E1088}"/>
              </a:ext>
            </a:extLst>
          </p:cNvPr>
          <p:cNvGrpSpPr/>
          <p:nvPr/>
        </p:nvGrpSpPr>
        <p:grpSpPr>
          <a:xfrm>
            <a:off x="7621898" y="2646286"/>
            <a:ext cx="1276064" cy="1087493"/>
            <a:chOff x="8595773" y="2555748"/>
            <a:chExt cx="1815083" cy="1546859"/>
          </a:xfrm>
        </p:grpSpPr>
        <p:sp>
          <p:nvSpPr>
            <p:cNvPr id="36" name="object 15">
              <a:extLst>
                <a:ext uri="{FF2B5EF4-FFF2-40B4-BE49-F238E27FC236}">
                  <a16:creationId xmlns:a16="http://schemas.microsoft.com/office/drawing/2014/main" id="{7A507026-5D20-48E9-A5EB-7FC49956DD40}"/>
                </a:ext>
              </a:extLst>
            </p:cNvPr>
            <p:cNvSpPr/>
            <p:nvPr/>
          </p:nvSpPr>
          <p:spPr>
            <a:xfrm>
              <a:off x="8595773" y="2555748"/>
              <a:ext cx="1815083" cy="15468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algn="ctr"/>
              <a:r>
                <a:rPr lang="en-US" sz="5061" b="1" dirty="0">
                  <a:solidFill>
                    <a:srgbClr val="FF0000"/>
                  </a:solidFill>
                </a:rPr>
                <a:t>4</a:t>
              </a:r>
              <a:endParaRPr sz="5061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object 16">
              <a:extLst>
                <a:ext uri="{FF2B5EF4-FFF2-40B4-BE49-F238E27FC236}">
                  <a16:creationId xmlns:a16="http://schemas.microsoft.com/office/drawing/2014/main" id="{C8B2D63F-64F5-4711-864C-0CF15BDDCAB5}"/>
                </a:ext>
              </a:extLst>
            </p:cNvPr>
            <p:cNvSpPr/>
            <p:nvPr/>
          </p:nvSpPr>
          <p:spPr>
            <a:xfrm>
              <a:off x="8620506" y="2582417"/>
              <a:ext cx="1714500" cy="1446530"/>
            </a:xfrm>
            <a:custGeom>
              <a:avLst/>
              <a:gdLst/>
              <a:ahLst/>
              <a:cxnLst/>
              <a:rect l="l" t="t" r="r" b="b"/>
              <a:pathLst>
                <a:path w="1714500" h="1446529">
                  <a:moveTo>
                    <a:pt x="0" y="723138"/>
                  </a:moveTo>
                  <a:lnTo>
                    <a:pt x="1564" y="679082"/>
                  </a:lnTo>
                  <a:lnTo>
                    <a:pt x="6198" y="635725"/>
                  </a:lnTo>
                  <a:lnTo>
                    <a:pt x="13811" y="593143"/>
                  </a:lnTo>
                  <a:lnTo>
                    <a:pt x="24314" y="551410"/>
                  </a:lnTo>
                  <a:lnTo>
                    <a:pt x="37617" y="510603"/>
                  </a:lnTo>
                  <a:lnTo>
                    <a:pt x="53630" y="470796"/>
                  </a:lnTo>
                  <a:lnTo>
                    <a:pt x="72264" y="432067"/>
                  </a:lnTo>
                  <a:lnTo>
                    <a:pt x="93430" y="394489"/>
                  </a:lnTo>
                  <a:lnTo>
                    <a:pt x="117037" y="358139"/>
                  </a:lnTo>
                  <a:lnTo>
                    <a:pt x="142996" y="323093"/>
                  </a:lnTo>
                  <a:lnTo>
                    <a:pt x="171217" y="289426"/>
                  </a:lnTo>
                  <a:lnTo>
                    <a:pt x="201611" y="257214"/>
                  </a:lnTo>
                  <a:lnTo>
                    <a:pt x="234087" y="226531"/>
                  </a:lnTo>
                  <a:lnTo>
                    <a:pt x="268557" y="197455"/>
                  </a:lnTo>
                  <a:lnTo>
                    <a:pt x="304930" y="170060"/>
                  </a:lnTo>
                  <a:lnTo>
                    <a:pt x="343117" y="144423"/>
                  </a:lnTo>
                  <a:lnTo>
                    <a:pt x="383029" y="120618"/>
                  </a:lnTo>
                  <a:lnTo>
                    <a:pt x="424575" y="98721"/>
                  </a:lnTo>
                  <a:lnTo>
                    <a:pt x="467665" y="78808"/>
                  </a:lnTo>
                  <a:lnTo>
                    <a:pt x="512212" y="60955"/>
                  </a:lnTo>
                  <a:lnTo>
                    <a:pt x="558123" y="45237"/>
                  </a:lnTo>
                  <a:lnTo>
                    <a:pt x="605311" y="31729"/>
                  </a:lnTo>
                  <a:lnTo>
                    <a:pt x="653685" y="20508"/>
                  </a:lnTo>
                  <a:lnTo>
                    <a:pt x="703155" y="11649"/>
                  </a:lnTo>
                  <a:lnTo>
                    <a:pt x="753633" y="5227"/>
                  </a:lnTo>
                  <a:lnTo>
                    <a:pt x="805027" y="1319"/>
                  </a:lnTo>
                  <a:lnTo>
                    <a:pt x="857250" y="0"/>
                  </a:lnTo>
                  <a:lnTo>
                    <a:pt x="909472" y="1319"/>
                  </a:lnTo>
                  <a:lnTo>
                    <a:pt x="960866" y="5227"/>
                  </a:lnTo>
                  <a:lnTo>
                    <a:pt x="1011344" y="11649"/>
                  </a:lnTo>
                  <a:lnTo>
                    <a:pt x="1060814" y="20508"/>
                  </a:lnTo>
                  <a:lnTo>
                    <a:pt x="1109188" y="31729"/>
                  </a:lnTo>
                  <a:lnTo>
                    <a:pt x="1156376" y="45237"/>
                  </a:lnTo>
                  <a:lnTo>
                    <a:pt x="1202287" y="60955"/>
                  </a:lnTo>
                  <a:lnTo>
                    <a:pt x="1246834" y="78808"/>
                  </a:lnTo>
                  <a:lnTo>
                    <a:pt x="1289924" y="98721"/>
                  </a:lnTo>
                  <a:lnTo>
                    <a:pt x="1331470" y="120618"/>
                  </a:lnTo>
                  <a:lnTo>
                    <a:pt x="1371382" y="144423"/>
                  </a:lnTo>
                  <a:lnTo>
                    <a:pt x="1409569" y="170060"/>
                  </a:lnTo>
                  <a:lnTo>
                    <a:pt x="1445942" y="197455"/>
                  </a:lnTo>
                  <a:lnTo>
                    <a:pt x="1480412" y="226531"/>
                  </a:lnTo>
                  <a:lnTo>
                    <a:pt x="1512888" y="257214"/>
                  </a:lnTo>
                  <a:lnTo>
                    <a:pt x="1543282" y="289426"/>
                  </a:lnTo>
                  <a:lnTo>
                    <a:pt x="1571503" y="323093"/>
                  </a:lnTo>
                  <a:lnTo>
                    <a:pt x="1597462" y="358140"/>
                  </a:lnTo>
                  <a:lnTo>
                    <a:pt x="1621069" y="394489"/>
                  </a:lnTo>
                  <a:lnTo>
                    <a:pt x="1642235" y="432067"/>
                  </a:lnTo>
                  <a:lnTo>
                    <a:pt x="1660869" y="470796"/>
                  </a:lnTo>
                  <a:lnTo>
                    <a:pt x="1676882" y="510603"/>
                  </a:lnTo>
                  <a:lnTo>
                    <a:pt x="1690185" y="551410"/>
                  </a:lnTo>
                  <a:lnTo>
                    <a:pt x="1700688" y="593143"/>
                  </a:lnTo>
                  <a:lnTo>
                    <a:pt x="1708301" y="635725"/>
                  </a:lnTo>
                  <a:lnTo>
                    <a:pt x="1712935" y="679082"/>
                  </a:lnTo>
                  <a:lnTo>
                    <a:pt x="1714500" y="723138"/>
                  </a:lnTo>
                  <a:lnTo>
                    <a:pt x="1712935" y="767193"/>
                  </a:lnTo>
                  <a:lnTo>
                    <a:pt x="1708301" y="810550"/>
                  </a:lnTo>
                  <a:lnTo>
                    <a:pt x="1700688" y="853132"/>
                  </a:lnTo>
                  <a:lnTo>
                    <a:pt x="1690185" y="894865"/>
                  </a:lnTo>
                  <a:lnTo>
                    <a:pt x="1676882" y="935672"/>
                  </a:lnTo>
                  <a:lnTo>
                    <a:pt x="1660869" y="975479"/>
                  </a:lnTo>
                  <a:lnTo>
                    <a:pt x="1642235" y="1014208"/>
                  </a:lnTo>
                  <a:lnTo>
                    <a:pt x="1621069" y="1051786"/>
                  </a:lnTo>
                  <a:lnTo>
                    <a:pt x="1597462" y="1088136"/>
                  </a:lnTo>
                  <a:lnTo>
                    <a:pt x="1571503" y="1123182"/>
                  </a:lnTo>
                  <a:lnTo>
                    <a:pt x="1543282" y="1156849"/>
                  </a:lnTo>
                  <a:lnTo>
                    <a:pt x="1512888" y="1189061"/>
                  </a:lnTo>
                  <a:lnTo>
                    <a:pt x="1480412" y="1219744"/>
                  </a:lnTo>
                  <a:lnTo>
                    <a:pt x="1445942" y="1248820"/>
                  </a:lnTo>
                  <a:lnTo>
                    <a:pt x="1409569" y="1276215"/>
                  </a:lnTo>
                  <a:lnTo>
                    <a:pt x="1371382" y="1301852"/>
                  </a:lnTo>
                  <a:lnTo>
                    <a:pt x="1331470" y="1325657"/>
                  </a:lnTo>
                  <a:lnTo>
                    <a:pt x="1289924" y="1347554"/>
                  </a:lnTo>
                  <a:lnTo>
                    <a:pt x="1246834" y="1367467"/>
                  </a:lnTo>
                  <a:lnTo>
                    <a:pt x="1202287" y="1385320"/>
                  </a:lnTo>
                  <a:lnTo>
                    <a:pt x="1156376" y="1401038"/>
                  </a:lnTo>
                  <a:lnTo>
                    <a:pt x="1109188" y="1414546"/>
                  </a:lnTo>
                  <a:lnTo>
                    <a:pt x="1060814" y="1425767"/>
                  </a:lnTo>
                  <a:lnTo>
                    <a:pt x="1011344" y="1434626"/>
                  </a:lnTo>
                  <a:lnTo>
                    <a:pt x="960866" y="1441048"/>
                  </a:lnTo>
                  <a:lnTo>
                    <a:pt x="909472" y="1444956"/>
                  </a:lnTo>
                  <a:lnTo>
                    <a:pt x="857250" y="1446276"/>
                  </a:lnTo>
                  <a:lnTo>
                    <a:pt x="805027" y="1444956"/>
                  </a:lnTo>
                  <a:lnTo>
                    <a:pt x="753633" y="1441048"/>
                  </a:lnTo>
                  <a:lnTo>
                    <a:pt x="703155" y="1434626"/>
                  </a:lnTo>
                  <a:lnTo>
                    <a:pt x="653685" y="1425767"/>
                  </a:lnTo>
                  <a:lnTo>
                    <a:pt x="605311" y="1414546"/>
                  </a:lnTo>
                  <a:lnTo>
                    <a:pt x="558123" y="1401038"/>
                  </a:lnTo>
                  <a:lnTo>
                    <a:pt x="512212" y="1385320"/>
                  </a:lnTo>
                  <a:lnTo>
                    <a:pt x="467665" y="1367467"/>
                  </a:lnTo>
                  <a:lnTo>
                    <a:pt x="424575" y="1347554"/>
                  </a:lnTo>
                  <a:lnTo>
                    <a:pt x="383029" y="1325657"/>
                  </a:lnTo>
                  <a:lnTo>
                    <a:pt x="343117" y="1301852"/>
                  </a:lnTo>
                  <a:lnTo>
                    <a:pt x="304930" y="1276215"/>
                  </a:lnTo>
                  <a:lnTo>
                    <a:pt x="268557" y="1248820"/>
                  </a:lnTo>
                  <a:lnTo>
                    <a:pt x="234087" y="1219744"/>
                  </a:lnTo>
                  <a:lnTo>
                    <a:pt x="201611" y="1189061"/>
                  </a:lnTo>
                  <a:lnTo>
                    <a:pt x="171217" y="1156849"/>
                  </a:lnTo>
                  <a:lnTo>
                    <a:pt x="142996" y="1123182"/>
                  </a:lnTo>
                  <a:lnTo>
                    <a:pt x="117037" y="1088136"/>
                  </a:lnTo>
                  <a:lnTo>
                    <a:pt x="93430" y="1051786"/>
                  </a:lnTo>
                  <a:lnTo>
                    <a:pt x="72264" y="1014208"/>
                  </a:lnTo>
                  <a:lnTo>
                    <a:pt x="53630" y="975479"/>
                  </a:lnTo>
                  <a:lnTo>
                    <a:pt x="37617" y="935672"/>
                  </a:lnTo>
                  <a:lnTo>
                    <a:pt x="24314" y="894865"/>
                  </a:lnTo>
                  <a:lnTo>
                    <a:pt x="13811" y="853132"/>
                  </a:lnTo>
                  <a:lnTo>
                    <a:pt x="6198" y="810550"/>
                  </a:lnTo>
                  <a:lnTo>
                    <a:pt x="1564" y="767193"/>
                  </a:lnTo>
                  <a:lnTo>
                    <a:pt x="0" y="72313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218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A273505-C3EF-4957-A2C8-EAFFA185A3C1}"/>
              </a:ext>
            </a:extLst>
          </p:cNvPr>
          <p:cNvCxnSpPr>
            <a:cxnSpLocks/>
          </p:cNvCxnSpPr>
          <p:nvPr/>
        </p:nvCxnSpPr>
        <p:spPr>
          <a:xfrm>
            <a:off x="3925391" y="3733778"/>
            <a:ext cx="0" cy="48999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1A756E8-FA73-407B-BDA9-EDE84DA20084}"/>
              </a:ext>
            </a:extLst>
          </p:cNvPr>
          <p:cNvCxnSpPr>
            <a:cxnSpLocks/>
          </p:cNvCxnSpPr>
          <p:nvPr/>
        </p:nvCxnSpPr>
        <p:spPr>
          <a:xfrm>
            <a:off x="5472761" y="3750298"/>
            <a:ext cx="0" cy="49922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D920356-F124-426E-8756-FF54CD4DC83F}"/>
              </a:ext>
            </a:extLst>
          </p:cNvPr>
          <p:cNvCxnSpPr>
            <a:cxnSpLocks/>
          </p:cNvCxnSpPr>
          <p:nvPr/>
        </p:nvCxnSpPr>
        <p:spPr>
          <a:xfrm>
            <a:off x="6865056" y="3715030"/>
            <a:ext cx="0" cy="50874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B177F1D-D060-4D18-9E1C-692D1590D52B}"/>
              </a:ext>
            </a:extLst>
          </p:cNvPr>
          <p:cNvCxnSpPr>
            <a:cxnSpLocks/>
          </p:cNvCxnSpPr>
          <p:nvPr/>
        </p:nvCxnSpPr>
        <p:spPr>
          <a:xfrm>
            <a:off x="8270940" y="3681993"/>
            <a:ext cx="0" cy="49922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C275A5-557C-461E-8F95-9DD54A8136F5}"/>
              </a:ext>
            </a:extLst>
          </p:cNvPr>
          <p:cNvGrpSpPr/>
          <p:nvPr/>
        </p:nvGrpSpPr>
        <p:grpSpPr>
          <a:xfrm>
            <a:off x="3284766" y="4223776"/>
            <a:ext cx="1276064" cy="1087494"/>
            <a:chOff x="2580132" y="5006340"/>
            <a:chExt cx="1815083" cy="1546860"/>
          </a:xfrm>
        </p:grpSpPr>
        <p:sp>
          <p:nvSpPr>
            <p:cNvPr id="43" name="object 17">
              <a:extLst>
                <a:ext uri="{FF2B5EF4-FFF2-40B4-BE49-F238E27FC236}">
                  <a16:creationId xmlns:a16="http://schemas.microsoft.com/office/drawing/2014/main" id="{D920AA0E-0F86-4346-AC1E-7F92416C1D3A}"/>
                </a:ext>
              </a:extLst>
            </p:cNvPr>
            <p:cNvSpPr/>
            <p:nvPr/>
          </p:nvSpPr>
          <p:spPr>
            <a:xfrm>
              <a:off x="2580132" y="5006340"/>
              <a:ext cx="1815083" cy="1546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218"/>
            </a:p>
          </p:txBody>
        </p:sp>
        <p:sp>
          <p:nvSpPr>
            <p:cNvPr id="44" name="object 18">
              <a:extLst>
                <a:ext uri="{FF2B5EF4-FFF2-40B4-BE49-F238E27FC236}">
                  <a16:creationId xmlns:a16="http://schemas.microsoft.com/office/drawing/2014/main" id="{AFDB8E75-88ED-48C8-909B-FB279AD5789B}"/>
                </a:ext>
              </a:extLst>
            </p:cNvPr>
            <p:cNvSpPr/>
            <p:nvPr/>
          </p:nvSpPr>
          <p:spPr>
            <a:xfrm>
              <a:off x="2632710" y="5033009"/>
              <a:ext cx="1714500" cy="1446530"/>
            </a:xfrm>
            <a:custGeom>
              <a:avLst/>
              <a:gdLst/>
              <a:ahLst/>
              <a:cxnLst/>
              <a:rect l="l" t="t" r="r" b="b"/>
              <a:pathLst>
                <a:path w="1714500" h="1446529">
                  <a:moveTo>
                    <a:pt x="0" y="723138"/>
                  </a:moveTo>
                  <a:lnTo>
                    <a:pt x="1564" y="679082"/>
                  </a:lnTo>
                  <a:lnTo>
                    <a:pt x="6198" y="635725"/>
                  </a:lnTo>
                  <a:lnTo>
                    <a:pt x="13811" y="593143"/>
                  </a:lnTo>
                  <a:lnTo>
                    <a:pt x="24314" y="551410"/>
                  </a:lnTo>
                  <a:lnTo>
                    <a:pt x="37617" y="510603"/>
                  </a:lnTo>
                  <a:lnTo>
                    <a:pt x="53630" y="470796"/>
                  </a:lnTo>
                  <a:lnTo>
                    <a:pt x="72264" y="432067"/>
                  </a:lnTo>
                  <a:lnTo>
                    <a:pt x="93430" y="394489"/>
                  </a:lnTo>
                  <a:lnTo>
                    <a:pt x="117037" y="358139"/>
                  </a:lnTo>
                  <a:lnTo>
                    <a:pt x="142996" y="323093"/>
                  </a:lnTo>
                  <a:lnTo>
                    <a:pt x="171217" y="289426"/>
                  </a:lnTo>
                  <a:lnTo>
                    <a:pt x="201611" y="257214"/>
                  </a:lnTo>
                  <a:lnTo>
                    <a:pt x="234087" y="226531"/>
                  </a:lnTo>
                  <a:lnTo>
                    <a:pt x="268557" y="197455"/>
                  </a:lnTo>
                  <a:lnTo>
                    <a:pt x="304930" y="170060"/>
                  </a:lnTo>
                  <a:lnTo>
                    <a:pt x="343117" y="144423"/>
                  </a:lnTo>
                  <a:lnTo>
                    <a:pt x="383029" y="120618"/>
                  </a:lnTo>
                  <a:lnTo>
                    <a:pt x="424575" y="98721"/>
                  </a:lnTo>
                  <a:lnTo>
                    <a:pt x="467665" y="78808"/>
                  </a:lnTo>
                  <a:lnTo>
                    <a:pt x="512212" y="60955"/>
                  </a:lnTo>
                  <a:lnTo>
                    <a:pt x="558123" y="45237"/>
                  </a:lnTo>
                  <a:lnTo>
                    <a:pt x="605311" y="31729"/>
                  </a:lnTo>
                  <a:lnTo>
                    <a:pt x="653685" y="20508"/>
                  </a:lnTo>
                  <a:lnTo>
                    <a:pt x="703155" y="11649"/>
                  </a:lnTo>
                  <a:lnTo>
                    <a:pt x="753633" y="5227"/>
                  </a:lnTo>
                  <a:lnTo>
                    <a:pt x="805027" y="1319"/>
                  </a:lnTo>
                  <a:lnTo>
                    <a:pt x="857250" y="0"/>
                  </a:lnTo>
                  <a:lnTo>
                    <a:pt x="909472" y="1319"/>
                  </a:lnTo>
                  <a:lnTo>
                    <a:pt x="960866" y="5227"/>
                  </a:lnTo>
                  <a:lnTo>
                    <a:pt x="1011344" y="11649"/>
                  </a:lnTo>
                  <a:lnTo>
                    <a:pt x="1060814" y="20508"/>
                  </a:lnTo>
                  <a:lnTo>
                    <a:pt x="1109188" y="31729"/>
                  </a:lnTo>
                  <a:lnTo>
                    <a:pt x="1156376" y="45237"/>
                  </a:lnTo>
                  <a:lnTo>
                    <a:pt x="1202287" y="60955"/>
                  </a:lnTo>
                  <a:lnTo>
                    <a:pt x="1246834" y="78808"/>
                  </a:lnTo>
                  <a:lnTo>
                    <a:pt x="1289924" y="98721"/>
                  </a:lnTo>
                  <a:lnTo>
                    <a:pt x="1331470" y="120618"/>
                  </a:lnTo>
                  <a:lnTo>
                    <a:pt x="1371382" y="144423"/>
                  </a:lnTo>
                  <a:lnTo>
                    <a:pt x="1409569" y="170060"/>
                  </a:lnTo>
                  <a:lnTo>
                    <a:pt x="1445942" y="197455"/>
                  </a:lnTo>
                  <a:lnTo>
                    <a:pt x="1480412" y="226531"/>
                  </a:lnTo>
                  <a:lnTo>
                    <a:pt x="1512888" y="257214"/>
                  </a:lnTo>
                  <a:lnTo>
                    <a:pt x="1543282" y="289426"/>
                  </a:lnTo>
                  <a:lnTo>
                    <a:pt x="1571503" y="323093"/>
                  </a:lnTo>
                  <a:lnTo>
                    <a:pt x="1597462" y="358140"/>
                  </a:lnTo>
                  <a:lnTo>
                    <a:pt x="1621069" y="394489"/>
                  </a:lnTo>
                  <a:lnTo>
                    <a:pt x="1642235" y="432067"/>
                  </a:lnTo>
                  <a:lnTo>
                    <a:pt x="1660869" y="470796"/>
                  </a:lnTo>
                  <a:lnTo>
                    <a:pt x="1676882" y="510603"/>
                  </a:lnTo>
                  <a:lnTo>
                    <a:pt x="1690185" y="551410"/>
                  </a:lnTo>
                  <a:lnTo>
                    <a:pt x="1700688" y="593143"/>
                  </a:lnTo>
                  <a:lnTo>
                    <a:pt x="1708301" y="635725"/>
                  </a:lnTo>
                  <a:lnTo>
                    <a:pt x="1712935" y="679082"/>
                  </a:lnTo>
                  <a:lnTo>
                    <a:pt x="1714500" y="723138"/>
                  </a:lnTo>
                  <a:lnTo>
                    <a:pt x="1712935" y="767193"/>
                  </a:lnTo>
                  <a:lnTo>
                    <a:pt x="1708301" y="810550"/>
                  </a:lnTo>
                  <a:lnTo>
                    <a:pt x="1700688" y="853132"/>
                  </a:lnTo>
                  <a:lnTo>
                    <a:pt x="1690185" y="894865"/>
                  </a:lnTo>
                  <a:lnTo>
                    <a:pt x="1676882" y="935672"/>
                  </a:lnTo>
                  <a:lnTo>
                    <a:pt x="1660869" y="975479"/>
                  </a:lnTo>
                  <a:lnTo>
                    <a:pt x="1642235" y="1014208"/>
                  </a:lnTo>
                  <a:lnTo>
                    <a:pt x="1621069" y="1051786"/>
                  </a:lnTo>
                  <a:lnTo>
                    <a:pt x="1597462" y="1088136"/>
                  </a:lnTo>
                  <a:lnTo>
                    <a:pt x="1571503" y="1123182"/>
                  </a:lnTo>
                  <a:lnTo>
                    <a:pt x="1543282" y="1156849"/>
                  </a:lnTo>
                  <a:lnTo>
                    <a:pt x="1512888" y="1189061"/>
                  </a:lnTo>
                  <a:lnTo>
                    <a:pt x="1480412" y="1219744"/>
                  </a:lnTo>
                  <a:lnTo>
                    <a:pt x="1445942" y="1248820"/>
                  </a:lnTo>
                  <a:lnTo>
                    <a:pt x="1409569" y="1276215"/>
                  </a:lnTo>
                  <a:lnTo>
                    <a:pt x="1371382" y="1301852"/>
                  </a:lnTo>
                  <a:lnTo>
                    <a:pt x="1331470" y="1325657"/>
                  </a:lnTo>
                  <a:lnTo>
                    <a:pt x="1289924" y="1347554"/>
                  </a:lnTo>
                  <a:lnTo>
                    <a:pt x="1246834" y="1367467"/>
                  </a:lnTo>
                  <a:lnTo>
                    <a:pt x="1202287" y="1385320"/>
                  </a:lnTo>
                  <a:lnTo>
                    <a:pt x="1156376" y="1401038"/>
                  </a:lnTo>
                  <a:lnTo>
                    <a:pt x="1109188" y="1414546"/>
                  </a:lnTo>
                  <a:lnTo>
                    <a:pt x="1060814" y="1425767"/>
                  </a:lnTo>
                  <a:lnTo>
                    <a:pt x="1011344" y="1434626"/>
                  </a:lnTo>
                  <a:lnTo>
                    <a:pt x="960866" y="1441048"/>
                  </a:lnTo>
                  <a:lnTo>
                    <a:pt x="909472" y="1444956"/>
                  </a:lnTo>
                  <a:lnTo>
                    <a:pt x="857250" y="1446276"/>
                  </a:lnTo>
                  <a:lnTo>
                    <a:pt x="805027" y="1444956"/>
                  </a:lnTo>
                  <a:lnTo>
                    <a:pt x="753633" y="1441048"/>
                  </a:lnTo>
                  <a:lnTo>
                    <a:pt x="703155" y="1434626"/>
                  </a:lnTo>
                  <a:lnTo>
                    <a:pt x="653685" y="1425767"/>
                  </a:lnTo>
                  <a:lnTo>
                    <a:pt x="605311" y="1414546"/>
                  </a:lnTo>
                  <a:lnTo>
                    <a:pt x="558123" y="1401038"/>
                  </a:lnTo>
                  <a:lnTo>
                    <a:pt x="512212" y="1385320"/>
                  </a:lnTo>
                  <a:lnTo>
                    <a:pt x="467665" y="1367467"/>
                  </a:lnTo>
                  <a:lnTo>
                    <a:pt x="424575" y="1347554"/>
                  </a:lnTo>
                  <a:lnTo>
                    <a:pt x="383029" y="1325657"/>
                  </a:lnTo>
                  <a:lnTo>
                    <a:pt x="343117" y="1301852"/>
                  </a:lnTo>
                  <a:lnTo>
                    <a:pt x="304930" y="1276215"/>
                  </a:lnTo>
                  <a:lnTo>
                    <a:pt x="268557" y="1248820"/>
                  </a:lnTo>
                  <a:lnTo>
                    <a:pt x="234087" y="1219744"/>
                  </a:lnTo>
                  <a:lnTo>
                    <a:pt x="201611" y="1189061"/>
                  </a:lnTo>
                  <a:lnTo>
                    <a:pt x="171217" y="1156849"/>
                  </a:lnTo>
                  <a:lnTo>
                    <a:pt x="142996" y="1123182"/>
                  </a:lnTo>
                  <a:lnTo>
                    <a:pt x="117037" y="1088136"/>
                  </a:lnTo>
                  <a:lnTo>
                    <a:pt x="93430" y="1051786"/>
                  </a:lnTo>
                  <a:lnTo>
                    <a:pt x="72264" y="1014208"/>
                  </a:lnTo>
                  <a:lnTo>
                    <a:pt x="53630" y="975479"/>
                  </a:lnTo>
                  <a:lnTo>
                    <a:pt x="37617" y="935672"/>
                  </a:lnTo>
                  <a:lnTo>
                    <a:pt x="24314" y="894865"/>
                  </a:lnTo>
                  <a:lnTo>
                    <a:pt x="13811" y="853132"/>
                  </a:lnTo>
                  <a:lnTo>
                    <a:pt x="6198" y="810550"/>
                  </a:lnTo>
                  <a:lnTo>
                    <a:pt x="1564" y="767193"/>
                  </a:lnTo>
                  <a:lnTo>
                    <a:pt x="0" y="72313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en-US" sz="5061" b="1" dirty="0">
                  <a:solidFill>
                    <a:srgbClr val="FF0000"/>
                  </a:solidFill>
                </a:rPr>
                <a:t>5</a:t>
              </a:r>
              <a:endParaRPr sz="5061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A398C2D-C38D-44B3-A171-C2232654D89D}"/>
              </a:ext>
            </a:extLst>
          </p:cNvPr>
          <p:cNvGrpSpPr/>
          <p:nvPr/>
        </p:nvGrpSpPr>
        <p:grpSpPr>
          <a:xfrm>
            <a:off x="4834729" y="4244260"/>
            <a:ext cx="1276065" cy="1087494"/>
            <a:chOff x="4658867" y="5006340"/>
            <a:chExt cx="1815084" cy="1546860"/>
          </a:xfrm>
        </p:grpSpPr>
        <p:sp>
          <p:nvSpPr>
            <p:cNvPr id="46" name="object 19">
              <a:extLst>
                <a:ext uri="{FF2B5EF4-FFF2-40B4-BE49-F238E27FC236}">
                  <a16:creationId xmlns:a16="http://schemas.microsoft.com/office/drawing/2014/main" id="{B0591A1A-0FEB-4E33-984D-E15A98B4D4F4}"/>
                </a:ext>
              </a:extLst>
            </p:cNvPr>
            <p:cNvSpPr/>
            <p:nvPr/>
          </p:nvSpPr>
          <p:spPr>
            <a:xfrm>
              <a:off x="4658867" y="5006340"/>
              <a:ext cx="1815084" cy="1546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algn="ctr"/>
              <a:r>
                <a:rPr lang="en-US" sz="5061" b="1" dirty="0">
                  <a:solidFill>
                    <a:srgbClr val="FF0000"/>
                  </a:solidFill>
                </a:rPr>
                <a:t>6</a:t>
              </a:r>
              <a:endParaRPr sz="5061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object 20">
              <a:extLst>
                <a:ext uri="{FF2B5EF4-FFF2-40B4-BE49-F238E27FC236}">
                  <a16:creationId xmlns:a16="http://schemas.microsoft.com/office/drawing/2014/main" id="{0B36B49A-CB07-47E0-963C-7B5A2C624A89}"/>
                </a:ext>
              </a:extLst>
            </p:cNvPr>
            <p:cNvSpPr/>
            <p:nvPr/>
          </p:nvSpPr>
          <p:spPr>
            <a:xfrm>
              <a:off x="4711446" y="5033009"/>
              <a:ext cx="1714500" cy="1446530"/>
            </a:xfrm>
            <a:custGeom>
              <a:avLst/>
              <a:gdLst/>
              <a:ahLst/>
              <a:cxnLst/>
              <a:rect l="l" t="t" r="r" b="b"/>
              <a:pathLst>
                <a:path w="1714500" h="1446529">
                  <a:moveTo>
                    <a:pt x="0" y="723138"/>
                  </a:moveTo>
                  <a:lnTo>
                    <a:pt x="1564" y="679082"/>
                  </a:lnTo>
                  <a:lnTo>
                    <a:pt x="6198" y="635725"/>
                  </a:lnTo>
                  <a:lnTo>
                    <a:pt x="13811" y="593143"/>
                  </a:lnTo>
                  <a:lnTo>
                    <a:pt x="24314" y="551410"/>
                  </a:lnTo>
                  <a:lnTo>
                    <a:pt x="37617" y="510603"/>
                  </a:lnTo>
                  <a:lnTo>
                    <a:pt x="53630" y="470796"/>
                  </a:lnTo>
                  <a:lnTo>
                    <a:pt x="72264" y="432067"/>
                  </a:lnTo>
                  <a:lnTo>
                    <a:pt x="93430" y="394489"/>
                  </a:lnTo>
                  <a:lnTo>
                    <a:pt x="117037" y="358139"/>
                  </a:lnTo>
                  <a:lnTo>
                    <a:pt x="142996" y="323093"/>
                  </a:lnTo>
                  <a:lnTo>
                    <a:pt x="171217" y="289426"/>
                  </a:lnTo>
                  <a:lnTo>
                    <a:pt x="201611" y="257214"/>
                  </a:lnTo>
                  <a:lnTo>
                    <a:pt x="234087" y="226531"/>
                  </a:lnTo>
                  <a:lnTo>
                    <a:pt x="268557" y="197455"/>
                  </a:lnTo>
                  <a:lnTo>
                    <a:pt x="304930" y="170060"/>
                  </a:lnTo>
                  <a:lnTo>
                    <a:pt x="343117" y="144423"/>
                  </a:lnTo>
                  <a:lnTo>
                    <a:pt x="383029" y="120618"/>
                  </a:lnTo>
                  <a:lnTo>
                    <a:pt x="424575" y="98721"/>
                  </a:lnTo>
                  <a:lnTo>
                    <a:pt x="467665" y="78808"/>
                  </a:lnTo>
                  <a:lnTo>
                    <a:pt x="512212" y="60955"/>
                  </a:lnTo>
                  <a:lnTo>
                    <a:pt x="558123" y="45237"/>
                  </a:lnTo>
                  <a:lnTo>
                    <a:pt x="605311" y="31729"/>
                  </a:lnTo>
                  <a:lnTo>
                    <a:pt x="653685" y="20508"/>
                  </a:lnTo>
                  <a:lnTo>
                    <a:pt x="703155" y="11649"/>
                  </a:lnTo>
                  <a:lnTo>
                    <a:pt x="753633" y="5227"/>
                  </a:lnTo>
                  <a:lnTo>
                    <a:pt x="805027" y="1319"/>
                  </a:lnTo>
                  <a:lnTo>
                    <a:pt x="857250" y="0"/>
                  </a:lnTo>
                  <a:lnTo>
                    <a:pt x="909472" y="1319"/>
                  </a:lnTo>
                  <a:lnTo>
                    <a:pt x="960866" y="5227"/>
                  </a:lnTo>
                  <a:lnTo>
                    <a:pt x="1011344" y="11649"/>
                  </a:lnTo>
                  <a:lnTo>
                    <a:pt x="1060814" y="20508"/>
                  </a:lnTo>
                  <a:lnTo>
                    <a:pt x="1109188" y="31729"/>
                  </a:lnTo>
                  <a:lnTo>
                    <a:pt x="1156376" y="45237"/>
                  </a:lnTo>
                  <a:lnTo>
                    <a:pt x="1202287" y="60955"/>
                  </a:lnTo>
                  <a:lnTo>
                    <a:pt x="1246834" y="78808"/>
                  </a:lnTo>
                  <a:lnTo>
                    <a:pt x="1289924" y="98721"/>
                  </a:lnTo>
                  <a:lnTo>
                    <a:pt x="1331470" y="120618"/>
                  </a:lnTo>
                  <a:lnTo>
                    <a:pt x="1371382" y="144423"/>
                  </a:lnTo>
                  <a:lnTo>
                    <a:pt x="1409569" y="170060"/>
                  </a:lnTo>
                  <a:lnTo>
                    <a:pt x="1445942" y="197455"/>
                  </a:lnTo>
                  <a:lnTo>
                    <a:pt x="1480412" y="226531"/>
                  </a:lnTo>
                  <a:lnTo>
                    <a:pt x="1512888" y="257214"/>
                  </a:lnTo>
                  <a:lnTo>
                    <a:pt x="1543282" y="289426"/>
                  </a:lnTo>
                  <a:lnTo>
                    <a:pt x="1571503" y="323093"/>
                  </a:lnTo>
                  <a:lnTo>
                    <a:pt x="1597462" y="358140"/>
                  </a:lnTo>
                  <a:lnTo>
                    <a:pt x="1621069" y="394489"/>
                  </a:lnTo>
                  <a:lnTo>
                    <a:pt x="1642235" y="432067"/>
                  </a:lnTo>
                  <a:lnTo>
                    <a:pt x="1660869" y="470796"/>
                  </a:lnTo>
                  <a:lnTo>
                    <a:pt x="1676882" y="510603"/>
                  </a:lnTo>
                  <a:lnTo>
                    <a:pt x="1690185" y="551410"/>
                  </a:lnTo>
                  <a:lnTo>
                    <a:pt x="1700688" y="593143"/>
                  </a:lnTo>
                  <a:lnTo>
                    <a:pt x="1708301" y="635725"/>
                  </a:lnTo>
                  <a:lnTo>
                    <a:pt x="1712935" y="679082"/>
                  </a:lnTo>
                  <a:lnTo>
                    <a:pt x="1714500" y="723138"/>
                  </a:lnTo>
                  <a:lnTo>
                    <a:pt x="1712935" y="767193"/>
                  </a:lnTo>
                  <a:lnTo>
                    <a:pt x="1708301" y="810550"/>
                  </a:lnTo>
                  <a:lnTo>
                    <a:pt x="1700688" y="853132"/>
                  </a:lnTo>
                  <a:lnTo>
                    <a:pt x="1690185" y="894865"/>
                  </a:lnTo>
                  <a:lnTo>
                    <a:pt x="1676882" y="935672"/>
                  </a:lnTo>
                  <a:lnTo>
                    <a:pt x="1660869" y="975479"/>
                  </a:lnTo>
                  <a:lnTo>
                    <a:pt x="1642235" y="1014208"/>
                  </a:lnTo>
                  <a:lnTo>
                    <a:pt x="1621069" y="1051786"/>
                  </a:lnTo>
                  <a:lnTo>
                    <a:pt x="1597462" y="1088136"/>
                  </a:lnTo>
                  <a:lnTo>
                    <a:pt x="1571503" y="1123182"/>
                  </a:lnTo>
                  <a:lnTo>
                    <a:pt x="1543282" y="1156849"/>
                  </a:lnTo>
                  <a:lnTo>
                    <a:pt x="1512888" y="1189061"/>
                  </a:lnTo>
                  <a:lnTo>
                    <a:pt x="1480412" y="1219744"/>
                  </a:lnTo>
                  <a:lnTo>
                    <a:pt x="1445942" y="1248820"/>
                  </a:lnTo>
                  <a:lnTo>
                    <a:pt x="1409569" y="1276215"/>
                  </a:lnTo>
                  <a:lnTo>
                    <a:pt x="1371382" y="1301852"/>
                  </a:lnTo>
                  <a:lnTo>
                    <a:pt x="1331470" y="1325657"/>
                  </a:lnTo>
                  <a:lnTo>
                    <a:pt x="1289924" y="1347554"/>
                  </a:lnTo>
                  <a:lnTo>
                    <a:pt x="1246834" y="1367467"/>
                  </a:lnTo>
                  <a:lnTo>
                    <a:pt x="1202287" y="1385320"/>
                  </a:lnTo>
                  <a:lnTo>
                    <a:pt x="1156376" y="1401038"/>
                  </a:lnTo>
                  <a:lnTo>
                    <a:pt x="1109188" y="1414546"/>
                  </a:lnTo>
                  <a:lnTo>
                    <a:pt x="1060814" y="1425767"/>
                  </a:lnTo>
                  <a:lnTo>
                    <a:pt x="1011344" y="1434626"/>
                  </a:lnTo>
                  <a:lnTo>
                    <a:pt x="960866" y="1441048"/>
                  </a:lnTo>
                  <a:lnTo>
                    <a:pt x="909472" y="1444956"/>
                  </a:lnTo>
                  <a:lnTo>
                    <a:pt x="857250" y="1446276"/>
                  </a:lnTo>
                  <a:lnTo>
                    <a:pt x="805027" y="1444956"/>
                  </a:lnTo>
                  <a:lnTo>
                    <a:pt x="753633" y="1441048"/>
                  </a:lnTo>
                  <a:lnTo>
                    <a:pt x="703155" y="1434626"/>
                  </a:lnTo>
                  <a:lnTo>
                    <a:pt x="653685" y="1425767"/>
                  </a:lnTo>
                  <a:lnTo>
                    <a:pt x="605311" y="1414546"/>
                  </a:lnTo>
                  <a:lnTo>
                    <a:pt x="558123" y="1401038"/>
                  </a:lnTo>
                  <a:lnTo>
                    <a:pt x="512212" y="1385320"/>
                  </a:lnTo>
                  <a:lnTo>
                    <a:pt x="467665" y="1367467"/>
                  </a:lnTo>
                  <a:lnTo>
                    <a:pt x="424575" y="1347554"/>
                  </a:lnTo>
                  <a:lnTo>
                    <a:pt x="383029" y="1325657"/>
                  </a:lnTo>
                  <a:lnTo>
                    <a:pt x="343117" y="1301852"/>
                  </a:lnTo>
                  <a:lnTo>
                    <a:pt x="304930" y="1276215"/>
                  </a:lnTo>
                  <a:lnTo>
                    <a:pt x="268557" y="1248820"/>
                  </a:lnTo>
                  <a:lnTo>
                    <a:pt x="234087" y="1219744"/>
                  </a:lnTo>
                  <a:lnTo>
                    <a:pt x="201611" y="1189061"/>
                  </a:lnTo>
                  <a:lnTo>
                    <a:pt x="171217" y="1156849"/>
                  </a:lnTo>
                  <a:lnTo>
                    <a:pt x="142996" y="1123182"/>
                  </a:lnTo>
                  <a:lnTo>
                    <a:pt x="117037" y="1088136"/>
                  </a:lnTo>
                  <a:lnTo>
                    <a:pt x="93430" y="1051786"/>
                  </a:lnTo>
                  <a:lnTo>
                    <a:pt x="72264" y="1014208"/>
                  </a:lnTo>
                  <a:lnTo>
                    <a:pt x="53630" y="975479"/>
                  </a:lnTo>
                  <a:lnTo>
                    <a:pt x="37617" y="935672"/>
                  </a:lnTo>
                  <a:lnTo>
                    <a:pt x="24314" y="894865"/>
                  </a:lnTo>
                  <a:lnTo>
                    <a:pt x="13811" y="853132"/>
                  </a:lnTo>
                  <a:lnTo>
                    <a:pt x="6198" y="810550"/>
                  </a:lnTo>
                  <a:lnTo>
                    <a:pt x="1564" y="767193"/>
                  </a:lnTo>
                  <a:lnTo>
                    <a:pt x="0" y="72313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218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31B143-2DE4-4262-AACB-0EF0CF6F730B}"/>
              </a:ext>
            </a:extLst>
          </p:cNvPr>
          <p:cNvGrpSpPr/>
          <p:nvPr/>
        </p:nvGrpSpPr>
        <p:grpSpPr>
          <a:xfrm>
            <a:off x="6240396" y="4237097"/>
            <a:ext cx="1276064" cy="1087494"/>
            <a:chOff x="6640068" y="5006340"/>
            <a:chExt cx="1815083" cy="1546860"/>
          </a:xfrm>
        </p:grpSpPr>
        <p:sp>
          <p:nvSpPr>
            <p:cNvPr id="52" name="object 21">
              <a:extLst>
                <a:ext uri="{FF2B5EF4-FFF2-40B4-BE49-F238E27FC236}">
                  <a16:creationId xmlns:a16="http://schemas.microsoft.com/office/drawing/2014/main" id="{8B248EDF-ECDD-42AE-978C-E0C97DE71CDD}"/>
                </a:ext>
              </a:extLst>
            </p:cNvPr>
            <p:cNvSpPr/>
            <p:nvPr/>
          </p:nvSpPr>
          <p:spPr>
            <a:xfrm>
              <a:off x="6640068" y="5006340"/>
              <a:ext cx="1815083" cy="1546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218"/>
            </a:p>
          </p:txBody>
        </p:sp>
        <p:sp>
          <p:nvSpPr>
            <p:cNvPr id="53" name="object 22">
              <a:extLst>
                <a:ext uri="{FF2B5EF4-FFF2-40B4-BE49-F238E27FC236}">
                  <a16:creationId xmlns:a16="http://schemas.microsoft.com/office/drawing/2014/main" id="{406AF950-99F2-4CE6-AF97-67B8A63102FC}"/>
                </a:ext>
              </a:extLst>
            </p:cNvPr>
            <p:cNvSpPr/>
            <p:nvPr/>
          </p:nvSpPr>
          <p:spPr>
            <a:xfrm>
              <a:off x="6692645" y="5033009"/>
              <a:ext cx="1714500" cy="1446530"/>
            </a:xfrm>
            <a:custGeom>
              <a:avLst/>
              <a:gdLst/>
              <a:ahLst/>
              <a:cxnLst/>
              <a:rect l="l" t="t" r="r" b="b"/>
              <a:pathLst>
                <a:path w="1714500" h="1446529">
                  <a:moveTo>
                    <a:pt x="0" y="723138"/>
                  </a:moveTo>
                  <a:lnTo>
                    <a:pt x="1564" y="679082"/>
                  </a:lnTo>
                  <a:lnTo>
                    <a:pt x="6198" y="635725"/>
                  </a:lnTo>
                  <a:lnTo>
                    <a:pt x="13811" y="593143"/>
                  </a:lnTo>
                  <a:lnTo>
                    <a:pt x="24314" y="551410"/>
                  </a:lnTo>
                  <a:lnTo>
                    <a:pt x="37617" y="510603"/>
                  </a:lnTo>
                  <a:lnTo>
                    <a:pt x="53630" y="470796"/>
                  </a:lnTo>
                  <a:lnTo>
                    <a:pt x="72264" y="432067"/>
                  </a:lnTo>
                  <a:lnTo>
                    <a:pt x="93430" y="394489"/>
                  </a:lnTo>
                  <a:lnTo>
                    <a:pt x="117037" y="358139"/>
                  </a:lnTo>
                  <a:lnTo>
                    <a:pt x="142996" y="323093"/>
                  </a:lnTo>
                  <a:lnTo>
                    <a:pt x="171217" y="289426"/>
                  </a:lnTo>
                  <a:lnTo>
                    <a:pt x="201611" y="257214"/>
                  </a:lnTo>
                  <a:lnTo>
                    <a:pt x="234087" y="226531"/>
                  </a:lnTo>
                  <a:lnTo>
                    <a:pt x="268557" y="197455"/>
                  </a:lnTo>
                  <a:lnTo>
                    <a:pt x="304930" y="170060"/>
                  </a:lnTo>
                  <a:lnTo>
                    <a:pt x="343117" y="144423"/>
                  </a:lnTo>
                  <a:lnTo>
                    <a:pt x="383029" y="120618"/>
                  </a:lnTo>
                  <a:lnTo>
                    <a:pt x="424575" y="98721"/>
                  </a:lnTo>
                  <a:lnTo>
                    <a:pt x="467665" y="78808"/>
                  </a:lnTo>
                  <a:lnTo>
                    <a:pt x="512212" y="60955"/>
                  </a:lnTo>
                  <a:lnTo>
                    <a:pt x="558123" y="45237"/>
                  </a:lnTo>
                  <a:lnTo>
                    <a:pt x="605311" y="31729"/>
                  </a:lnTo>
                  <a:lnTo>
                    <a:pt x="653685" y="20508"/>
                  </a:lnTo>
                  <a:lnTo>
                    <a:pt x="703155" y="11649"/>
                  </a:lnTo>
                  <a:lnTo>
                    <a:pt x="753633" y="5227"/>
                  </a:lnTo>
                  <a:lnTo>
                    <a:pt x="805027" y="1319"/>
                  </a:lnTo>
                  <a:lnTo>
                    <a:pt x="857250" y="0"/>
                  </a:lnTo>
                  <a:lnTo>
                    <a:pt x="909472" y="1319"/>
                  </a:lnTo>
                  <a:lnTo>
                    <a:pt x="960866" y="5227"/>
                  </a:lnTo>
                  <a:lnTo>
                    <a:pt x="1011344" y="11649"/>
                  </a:lnTo>
                  <a:lnTo>
                    <a:pt x="1060814" y="20508"/>
                  </a:lnTo>
                  <a:lnTo>
                    <a:pt x="1109188" y="31729"/>
                  </a:lnTo>
                  <a:lnTo>
                    <a:pt x="1156376" y="45237"/>
                  </a:lnTo>
                  <a:lnTo>
                    <a:pt x="1202287" y="60955"/>
                  </a:lnTo>
                  <a:lnTo>
                    <a:pt x="1246834" y="78808"/>
                  </a:lnTo>
                  <a:lnTo>
                    <a:pt x="1289924" y="98721"/>
                  </a:lnTo>
                  <a:lnTo>
                    <a:pt x="1331470" y="120618"/>
                  </a:lnTo>
                  <a:lnTo>
                    <a:pt x="1371382" y="144423"/>
                  </a:lnTo>
                  <a:lnTo>
                    <a:pt x="1409569" y="170060"/>
                  </a:lnTo>
                  <a:lnTo>
                    <a:pt x="1445942" y="197455"/>
                  </a:lnTo>
                  <a:lnTo>
                    <a:pt x="1480412" y="226531"/>
                  </a:lnTo>
                  <a:lnTo>
                    <a:pt x="1512888" y="257214"/>
                  </a:lnTo>
                  <a:lnTo>
                    <a:pt x="1543282" y="289426"/>
                  </a:lnTo>
                  <a:lnTo>
                    <a:pt x="1571503" y="323093"/>
                  </a:lnTo>
                  <a:lnTo>
                    <a:pt x="1597462" y="358140"/>
                  </a:lnTo>
                  <a:lnTo>
                    <a:pt x="1621069" y="394489"/>
                  </a:lnTo>
                  <a:lnTo>
                    <a:pt x="1642235" y="432067"/>
                  </a:lnTo>
                  <a:lnTo>
                    <a:pt x="1660869" y="470796"/>
                  </a:lnTo>
                  <a:lnTo>
                    <a:pt x="1676882" y="510603"/>
                  </a:lnTo>
                  <a:lnTo>
                    <a:pt x="1690185" y="551410"/>
                  </a:lnTo>
                  <a:lnTo>
                    <a:pt x="1700688" y="593143"/>
                  </a:lnTo>
                  <a:lnTo>
                    <a:pt x="1708301" y="635725"/>
                  </a:lnTo>
                  <a:lnTo>
                    <a:pt x="1712935" y="679082"/>
                  </a:lnTo>
                  <a:lnTo>
                    <a:pt x="1714500" y="723138"/>
                  </a:lnTo>
                  <a:lnTo>
                    <a:pt x="1712935" y="767193"/>
                  </a:lnTo>
                  <a:lnTo>
                    <a:pt x="1708301" y="810550"/>
                  </a:lnTo>
                  <a:lnTo>
                    <a:pt x="1700688" y="853132"/>
                  </a:lnTo>
                  <a:lnTo>
                    <a:pt x="1690185" y="894865"/>
                  </a:lnTo>
                  <a:lnTo>
                    <a:pt x="1676882" y="935672"/>
                  </a:lnTo>
                  <a:lnTo>
                    <a:pt x="1660869" y="975479"/>
                  </a:lnTo>
                  <a:lnTo>
                    <a:pt x="1642235" y="1014208"/>
                  </a:lnTo>
                  <a:lnTo>
                    <a:pt x="1621069" y="1051786"/>
                  </a:lnTo>
                  <a:lnTo>
                    <a:pt x="1597462" y="1088136"/>
                  </a:lnTo>
                  <a:lnTo>
                    <a:pt x="1571503" y="1123182"/>
                  </a:lnTo>
                  <a:lnTo>
                    <a:pt x="1543282" y="1156849"/>
                  </a:lnTo>
                  <a:lnTo>
                    <a:pt x="1512888" y="1189061"/>
                  </a:lnTo>
                  <a:lnTo>
                    <a:pt x="1480412" y="1219744"/>
                  </a:lnTo>
                  <a:lnTo>
                    <a:pt x="1445942" y="1248820"/>
                  </a:lnTo>
                  <a:lnTo>
                    <a:pt x="1409569" y="1276215"/>
                  </a:lnTo>
                  <a:lnTo>
                    <a:pt x="1371382" y="1301852"/>
                  </a:lnTo>
                  <a:lnTo>
                    <a:pt x="1331470" y="1325657"/>
                  </a:lnTo>
                  <a:lnTo>
                    <a:pt x="1289924" y="1347554"/>
                  </a:lnTo>
                  <a:lnTo>
                    <a:pt x="1246834" y="1367467"/>
                  </a:lnTo>
                  <a:lnTo>
                    <a:pt x="1202287" y="1385320"/>
                  </a:lnTo>
                  <a:lnTo>
                    <a:pt x="1156376" y="1401038"/>
                  </a:lnTo>
                  <a:lnTo>
                    <a:pt x="1109188" y="1414546"/>
                  </a:lnTo>
                  <a:lnTo>
                    <a:pt x="1060814" y="1425767"/>
                  </a:lnTo>
                  <a:lnTo>
                    <a:pt x="1011344" y="1434626"/>
                  </a:lnTo>
                  <a:lnTo>
                    <a:pt x="960866" y="1441048"/>
                  </a:lnTo>
                  <a:lnTo>
                    <a:pt x="909472" y="1444956"/>
                  </a:lnTo>
                  <a:lnTo>
                    <a:pt x="857250" y="1446276"/>
                  </a:lnTo>
                  <a:lnTo>
                    <a:pt x="805027" y="1444956"/>
                  </a:lnTo>
                  <a:lnTo>
                    <a:pt x="753633" y="1441048"/>
                  </a:lnTo>
                  <a:lnTo>
                    <a:pt x="703155" y="1434626"/>
                  </a:lnTo>
                  <a:lnTo>
                    <a:pt x="653685" y="1425767"/>
                  </a:lnTo>
                  <a:lnTo>
                    <a:pt x="605311" y="1414546"/>
                  </a:lnTo>
                  <a:lnTo>
                    <a:pt x="558123" y="1401038"/>
                  </a:lnTo>
                  <a:lnTo>
                    <a:pt x="512212" y="1385320"/>
                  </a:lnTo>
                  <a:lnTo>
                    <a:pt x="467665" y="1367467"/>
                  </a:lnTo>
                  <a:lnTo>
                    <a:pt x="424575" y="1347554"/>
                  </a:lnTo>
                  <a:lnTo>
                    <a:pt x="383029" y="1325657"/>
                  </a:lnTo>
                  <a:lnTo>
                    <a:pt x="343117" y="1301852"/>
                  </a:lnTo>
                  <a:lnTo>
                    <a:pt x="304930" y="1276215"/>
                  </a:lnTo>
                  <a:lnTo>
                    <a:pt x="268557" y="1248820"/>
                  </a:lnTo>
                  <a:lnTo>
                    <a:pt x="234087" y="1219744"/>
                  </a:lnTo>
                  <a:lnTo>
                    <a:pt x="201611" y="1189061"/>
                  </a:lnTo>
                  <a:lnTo>
                    <a:pt x="171217" y="1156849"/>
                  </a:lnTo>
                  <a:lnTo>
                    <a:pt x="142996" y="1123182"/>
                  </a:lnTo>
                  <a:lnTo>
                    <a:pt x="117037" y="1088136"/>
                  </a:lnTo>
                  <a:lnTo>
                    <a:pt x="93430" y="1051786"/>
                  </a:lnTo>
                  <a:lnTo>
                    <a:pt x="72264" y="1014208"/>
                  </a:lnTo>
                  <a:lnTo>
                    <a:pt x="53630" y="975479"/>
                  </a:lnTo>
                  <a:lnTo>
                    <a:pt x="37617" y="935672"/>
                  </a:lnTo>
                  <a:lnTo>
                    <a:pt x="24314" y="894865"/>
                  </a:lnTo>
                  <a:lnTo>
                    <a:pt x="13811" y="853132"/>
                  </a:lnTo>
                  <a:lnTo>
                    <a:pt x="6198" y="810550"/>
                  </a:lnTo>
                  <a:lnTo>
                    <a:pt x="1564" y="767193"/>
                  </a:lnTo>
                  <a:lnTo>
                    <a:pt x="0" y="72313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en-US" sz="5061" b="1" dirty="0">
                  <a:solidFill>
                    <a:srgbClr val="FF0000"/>
                  </a:solidFill>
                </a:rPr>
                <a:t>7</a:t>
              </a:r>
              <a:endParaRPr sz="5061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7AFA290-E64C-4141-A8E7-6BA4409E4CD2}"/>
              </a:ext>
            </a:extLst>
          </p:cNvPr>
          <p:cNvGrpSpPr/>
          <p:nvPr/>
        </p:nvGrpSpPr>
        <p:grpSpPr>
          <a:xfrm>
            <a:off x="7713806" y="4237097"/>
            <a:ext cx="1276064" cy="1087494"/>
            <a:chOff x="8590788" y="5006340"/>
            <a:chExt cx="1815083" cy="1546860"/>
          </a:xfrm>
        </p:grpSpPr>
        <p:sp>
          <p:nvSpPr>
            <p:cNvPr id="56" name="object 23">
              <a:extLst>
                <a:ext uri="{FF2B5EF4-FFF2-40B4-BE49-F238E27FC236}">
                  <a16:creationId xmlns:a16="http://schemas.microsoft.com/office/drawing/2014/main" id="{0FB22383-F6B1-4BC4-A8FF-A49C0EF67CF3}"/>
                </a:ext>
              </a:extLst>
            </p:cNvPr>
            <p:cNvSpPr/>
            <p:nvPr/>
          </p:nvSpPr>
          <p:spPr>
            <a:xfrm>
              <a:off x="8590788" y="5006340"/>
              <a:ext cx="1815083" cy="1546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algn="ctr"/>
              <a:r>
                <a:rPr lang="en-US" sz="5061" b="1" dirty="0">
                  <a:solidFill>
                    <a:srgbClr val="FF0000"/>
                  </a:solidFill>
                </a:rPr>
                <a:t>8</a:t>
              </a:r>
              <a:endParaRPr sz="5061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object 24">
              <a:extLst>
                <a:ext uri="{FF2B5EF4-FFF2-40B4-BE49-F238E27FC236}">
                  <a16:creationId xmlns:a16="http://schemas.microsoft.com/office/drawing/2014/main" id="{D0C2D40D-BBEE-444B-825C-825E00F71CFF}"/>
                </a:ext>
              </a:extLst>
            </p:cNvPr>
            <p:cNvSpPr/>
            <p:nvPr/>
          </p:nvSpPr>
          <p:spPr>
            <a:xfrm>
              <a:off x="8643366" y="5033009"/>
              <a:ext cx="1714500" cy="1446530"/>
            </a:xfrm>
            <a:custGeom>
              <a:avLst/>
              <a:gdLst/>
              <a:ahLst/>
              <a:cxnLst/>
              <a:rect l="l" t="t" r="r" b="b"/>
              <a:pathLst>
                <a:path w="1714500" h="1446529">
                  <a:moveTo>
                    <a:pt x="0" y="723138"/>
                  </a:moveTo>
                  <a:lnTo>
                    <a:pt x="1564" y="679082"/>
                  </a:lnTo>
                  <a:lnTo>
                    <a:pt x="6198" y="635725"/>
                  </a:lnTo>
                  <a:lnTo>
                    <a:pt x="13811" y="593143"/>
                  </a:lnTo>
                  <a:lnTo>
                    <a:pt x="24314" y="551410"/>
                  </a:lnTo>
                  <a:lnTo>
                    <a:pt x="37617" y="510603"/>
                  </a:lnTo>
                  <a:lnTo>
                    <a:pt x="53630" y="470796"/>
                  </a:lnTo>
                  <a:lnTo>
                    <a:pt x="72264" y="432067"/>
                  </a:lnTo>
                  <a:lnTo>
                    <a:pt x="93430" y="394489"/>
                  </a:lnTo>
                  <a:lnTo>
                    <a:pt x="117037" y="358139"/>
                  </a:lnTo>
                  <a:lnTo>
                    <a:pt x="142996" y="323093"/>
                  </a:lnTo>
                  <a:lnTo>
                    <a:pt x="171217" y="289426"/>
                  </a:lnTo>
                  <a:lnTo>
                    <a:pt x="201611" y="257214"/>
                  </a:lnTo>
                  <a:lnTo>
                    <a:pt x="234087" y="226531"/>
                  </a:lnTo>
                  <a:lnTo>
                    <a:pt x="268557" y="197455"/>
                  </a:lnTo>
                  <a:lnTo>
                    <a:pt x="304930" y="170060"/>
                  </a:lnTo>
                  <a:lnTo>
                    <a:pt x="343117" y="144423"/>
                  </a:lnTo>
                  <a:lnTo>
                    <a:pt x="383029" y="120618"/>
                  </a:lnTo>
                  <a:lnTo>
                    <a:pt x="424575" y="98721"/>
                  </a:lnTo>
                  <a:lnTo>
                    <a:pt x="467665" y="78808"/>
                  </a:lnTo>
                  <a:lnTo>
                    <a:pt x="512212" y="60955"/>
                  </a:lnTo>
                  <a:lnTo>
                    <a:pt x="558123" y="45237"/>
                  </a:lnTo>
                  <a:lnTo>
                    <a:pt x="605311" y="31729"/>
                  </a:lnTo>
                  <a:lnTo>
                    <a:pt x="653685" y="20508"/>
                  </a:lnTo>
                  <a:lnTo>
                    <a:pt x="703155" y="11649"/>
                  </a:lnTo>
                  <a:lnTo>
                    <a:pt x="753633" y="5227"/>
                  </a:lnTo>
                  <a:lnTo>
                    <a:pt x="805027" y="1319"/>
                  </a:lnTo>
                  <a:lnTo>
                    <a:pt x="857250" y="0"/>
                  </a:lnTo>
                  <a:lnTo>
                    <a:pt x="909472" y="1319"/>
                  </a:lnTo>
                  <a:lnTo>
                    <a:pt x="960866" y="5227"/>
                  </a:lnTo>
                  <a:lnTo>
                    <a:pt x="1011344" y="11649"/>
                  </a:lnTo>
                  <a:lnTo>
                    <a:pt x="1060814" y="20508"/>
                  </a:lnTo>
                  <a:lnTo>
                    <a:pt x="1109188" y="31729"/>
                  </a:lnTo>
                  <a:lnTo>
                    <a:pt x="1156376" y="45237"/>
                  </a:lnTo>
                  <a:lnTo>
                    <a:pt x="1202287" y="60955"/>
                  </a:lnTo>
                  <a:lnTo>
                    <a:pt x="1246834" y="78808"/>
                  </a:lnTo>
                  <a:lnTo>
                    <a:pt x="1289924" y="98721"/>
                  </a:lnTo>
                  <a:lnTo>
                    <a:pt x="1331470" y="120618"/>
                  </a:lnTo>
                  <a:lnTo>
                    <a:pt x="1371382" y="144423"/>
                  </a:lnTo>
                  <a:lnTo>
                    <a:pt x="1409569" y="170060"/>
                  </a:lnTo>
                  <a:lnTo>
                    <a:pt x="1445942" y="197455"/>
                  </a:lnTo>
                  <a:lnTo>
                    <a:pt x="1480412" y="226531"/>
                  </a:lnTo>
                  <a:lnTo>
                    <a:pt x="1512888" y="257214"/>
                  </a:lnTo>
                  <a:lnTo>
                    <a:pt x="1543282" y="289426"/>
                  </a:lnTo>
                  <a:lnTo>
                    <a:pt x="1571503" y="323093"/>
                  </a:lnTo>
                  <a:lnTo>
                    <a:pt x="1597462" y="358140"/>
                  </a:lnTo>
                  <a:lnTo>
                    <a:pt x="1621069" y="394489"/>
                  </a:lnTo>
                  <a:lnTo>
                    <a:pt x="1642235" y="432067"/>
                  </a:lnTo>
                  <a:lnTo>
                    <a:pt x="1660869" y="470796"/>
                  </a:lnTo>
                  <a:lnTo>
                    <a:pt x="1676882" y="510603"/>
                  </a:lnTo>
                  <a:lnTo>
                    <a:pt x="1690185" y="551410"/>
                  </a:lnTo>
                  <a:lnTo>
                    <a:pt x="1700688" y="593143"/>
                  </a:lnTo>
                  <a:lnTo>
                    <a:pt x="1708301" y="635725"/>
                  </a:lnTo>
                  <a:lnTo>
                    <a:pt x="1712935" y="679082"/>
                  </a:lnTo>
                  <a:lnTo>
                    <a:pt x="1714500" y="723138"/>
                  </a:lnTo>
                  <a:lnTo>
                    <a:pt x="1712935" y="767193"/>
                  </a:lnTo>
                  <a:lnTo>
                    <a:pt x="1708301" y="810550"/>
                  </a:lnTo>
                  <a:lnTo>
                    <a:pt x="1700688" y="853132"/>
                  </a:lnTo>
                  <a:lnTo>
                    <a:pt x="1690185" y="894865"/>
                  </a:lnTo>
                  <a:lnTo>
                    <a:pt x="1676882" y="935672"/>
                  </a:lnTo>
                  <a:lnTo>
                    <a:pt x="1660869" y="975479"/>
                  </a:lnTo>
                  <a:lnTo>
                    <a:pt x="1642235" y="1014208"/>
                  </a:lnTo>
                  <a:lnTo>
                    <a:pt x="1621069" y="1051786"/>
                  </a:lnTo>
                  <a:lnTo>
                    <a:pt x="1597462" y="1088136"/>
                  </a:lnTo>
                  <a:lnTo>
                    <a:pt x="1571503" y="1123182"/>
                  </a:lnTo>
                  <a:lnTo>
                    <a:pt x="1543282" y="1156849"/>
                  </a:lnTo>
                  <a:lnTo>
                    <a:pt x="1512888" y="1189061"/>
                  </a:lnTo>
                  <a:lnTo>
                    <a:pt x="1480412" y="1219744"/>
                  </a:lnTo>
                  <a:lnTo>
                    <a:pt x="1445942" y="1248820"/>
                  </a:lnTo>
                  <a:lnTo>
                    <a:pt x="1409569" y="1276215"/>
                  </a:lnTo>
                  <a:lnTo>
                    <a:pt x="1371382" y="1301852"/>
                  </a:lnTo>
                  <a:lnTo>
                    <a:pt x="1331470" y="1325657"/>
                  </a:lnTo>
                  <a:lnTo>
                    <a:pt x="1289924" y="1347554"/>
                  </a:lnTo>
                  <a:lnTo>
                    <a:pt x="1246834" y="1367467"/>
                  </a:lnTo>
                  <a:lnTo>
                    <a:pt x="1202287" y="1385320"/>
                  </a:lnTo>
                  <a:lnTo>
                    <a:pt x="1156376" y="1401038"/>
                  </a:lnTo>
                  <a:lnTo>
                    <a:pt x="1109188" y="1414546"/>
                  </a:lnTo>
                  <a:lnTo>
                    <a:pt x="1060814" y="1425767"/>
                  </a:lnTo>
                  <a:lnTo>
                    <a:pt x="1011344" y="1434626"/>
                  </a:lnTo>
                  <a:lnTo>
                    <a:pt x="960866" y="1441048"/>
                  </a:lnTo>
                  <a:lnTo>
                    <a:pt x="909472" y="1444956"/>
                  </a:lnTo>
                  <a:lnTo>
                    <a:pt x="857250" y="1446276"/>
                  </a:lnTo>
                  <a:lnTo>
                    <a:pt x="805027" y="1444956"/>
                  </a:lnTo>
                  <a:lnTo>
                    <a:pt x="753633" y="1441048"/>
                  </a:lnTo>
                  <a:lnTo>
                    <a:pt x="703155" y="1434626"/>
                  </a:lnTo>
                  <a:lnTo>
                    <a:pt x="653685" y="1425767"/>
                  </a:lnTo>
                  <a:lnTo>
                    <a:pt x="605311" y="1414546"/>
                  </a:lnTo>
                  <a:lnTo>
                    <a:pt x="558123" y="1401038"/>
                  </a:lnTo>
                  <a:lnTo>
                    <a:pt x="512212" y="1385320"/>
                  </a:lnTo>
                  <a:lnTo>
                    <a:pt x="467665" y="1367467"/>
                  </a:lnTo>
                  <a:lnTo>
                    <a:pt x="424575" y="1347554"/>
                  </a:lnTo>
                  <a:lnTo>
                    <a:pt x="383029" y="1325657"/>
                  </a:lnTo>
                  <a:lnTo>
                    <a:pt x="343117" y="1301852"/>
                  </a:lnTo>
                  <a:lnTo>
                    <a:pt x="304930" y="1276215"/>
                  </a:lnTo>
                  <a:lnTo>
                    <a:pt x="268557" y="1248820"/>
                  </a:lnTo>
                  <a:lnTo>
                    <a:pt x="234087" y="1219744"/>
                  </a:lnTo>
                  <a:lnTo>
                    <a:pt x="201611" y="1189061"/>
                  </a:lnTo>
                  <a:lnTo>
                    <a:pt x="171217" y="1156849"/>
                  </a:lnTo>
                  <a:lnTo>
                    <a:pt x="142996" y="1123182"/>
                  </a:lnTo>
                  <a:lnTo>
                    <a:pt x="117037" y="1088136"/>
                  </a:lnTo>
                  <a:lnTo>
                    <a:pt x="93430" y="1051786"/>
                  </a:lnTo>
                  <a:lnTo>
                    <a:pt x="72264" y="1014208"/>
                  </a:lnTo>
                  <a:lnTo>
                    <a:pt x="53630" y="975479"/>
                  </a:lnTo>
                  <a:lnTo>
                    <a:pt x="37617" y="935672"/>
                  </a:lnTo>
                  <a:lnTo>
                    <a:pt x="24314" y="894865"/>
                  </a:lnTo>
                  <a:lnTo>
                    <a:pt x="13811" y="853132"/>
                  </a:lnTo>
                  <a:lnTo>
                    <a:pt x="6198" y="810550"/>
                  </a:lnTo>
                  <a:lnTo>
                    <a:pt x="1564" y="767193"/>
                  </a:lnTo>
                  <a:lnTo>
                    <a:pt x="0" y="72313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4218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0F2934F-6B6D-4923-B8AC-0886C57D62BC}"/>
              </a:ext>
            </a:extLst>
          </p:cNvPr>
          <p:cNvSpPr txBox="1"/>
          <p:nvPr/>
        </p:nvSpPr>
        <p:spPr>
          <a:xfrm>
            <a:off x="228600" y="372148"/>
            <a:ext cx="9587753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92042"/>
            <a:r>
              <a:rPr lang="en-US" sz="2700" b="1" dirty="0">
                <a:solidFill>
                  <a:schemeClr val="bg1"/>
                </a:solidFill>
                <a:sym typeface="Helvetica Light"/>
              </a:rPr>
              <a:t>CONSEJO FINAL: TEN 4 EQUIPOS CRECIENDO SIEMPRE</a:t>
            </a:r>
            <a:endParaRPr lang="en-US" sz="2700" b="1" u="sng" dirty="0">
              <a:solidFill>
                <a:schemeClr val="bg1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3942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45CB14E0-035E-F774-7FFD-363B54335776}"/>
              </a:ext>
            </a:extLst>
          </p:cNvPr>
          <p:cNvSpPr/>
          <p:nvPr/>
        </p:nvSpPr>
        <p:spPr>
          <a:xfrm>
            <a:off x="-1" y="2289019"/>
            <a:ext cx="12192001" cy="22799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8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D7AC87D2-6C38-399E-2D33-62329C385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44" y="2825911"/>
            <a:ext cx="2739024" cy="12061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5F236AB-A17A-CA0C-72E2-8E03DCFB9F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6697" y="3012895"/>
            <a:ext cx="4150232" cy="832210"/>
          </a:xfrm>
          <a:prstGeom prst="rect">
            <a:avLst/>
          </a:prstGeom>
        </p:spPr>
      </p:pic>
      <p:cxnSp>
        <p:nvCxnSpPr>
          <p:cNvPr id="13" name="Conector recto 23">
            <a:extLst>
              <a:ext uri="{FF2B5EF4-FFF2-40B4-BE49-F238E27FC236}">
                <a16:creationId xmlns:a16="http://schemas.microsoft.com/office/drawing/2014/main" id="{20919213-A09A-EB26-C93B-5057F3D4B8BE}"/>
              </a:ext>
            </a:extLst>
          </p:cNvPr>
          <p:cNvCxnSpPr>
            <a:cxnSpLocks/>
          </p:cNvCxnSpPr>
          <p:nvPr/>
        </p:nvCxnSpPr>
        <p:spPr>
          <a:xfrm>
            <a:off x="6080526" y="2584202"/>
            <a:ext cx="0" cy="16895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229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51ACC72-027A-8FFF-C1DA-AC7D980F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11" y="1504167"/>
            <a:ext cx="6738158" cy="40576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BF18DD8-F5A7-F9C4-F531-49C1E4621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56" y="1050127"/>
            <a:ext cx="3064932" cy="45116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D9EA093-1BA0-B3FA-971B-3DF60A90F95A}"/>
              </a:ext>
            </a:extLst>
          </p:cNvPr>
          <p:cNvSpPr txBox="1"/>
          <p:nvPr/>
        </p:nvSpPr>
        <p:spPr>
          <a:xfrm>
            <a:off x="479599" y="0"/>
            <a:ext cx="10962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ACTIVA BO Y LLENA DATOS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667392-AC44-ED24-DCDB-07891E031857}"/>
              </a:ext>
            </a:extLst>
          </p:cNvPr>
          <p:cNvSpPr txBox="1"/>
          <p:nvPr/>
        </p:nvSpPr>
        <p:spPr>
          <a:xfrm>
            <a:off x="685800" y="5672132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ABRE TU BACKOFFICE</a:t>
            </a:r>
          </a:p>
          <a:p>
            <a:pPr algn="ctr"/>
            <a:r>
              <a:rPr lang="es-ES_tradnl" dirty="0" err="1"/>
              <a:t>acninc.com</a:t>
            </a:r>
            <a:r>
              <a:rPr lang="es-ES_tradnl" dirty="0"/>
              <a:t> – tu país - </a:t>
            </a:r>
            <a:r>
              <a:rPr lang="es-ES_tradnl" dirty="0" err="1"/>
              <a:t>backoffice</a:t>
            </a:r>
            <a:endParaRPr lang="es-ES_tradn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804D92-FBD5-CC76-5BA7-5AF9443705F3}"/>
              </a:ext>
            </a:extLst>
          </p:cNvPr>
          <p:cNvSpPr txBox="1"/>
          <p:nvPr/>
        </p:nvSpPr>
        <p:spPr>
          <a:xfrm>
            <a:off x="6258577" y="5624684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RETIRA EL HOLD</a:t>
            </a:r>
          </a:p>
          <a:p>
            <a:pPr algn="ctr"/>
            <a:r>
              <a:rPr lang="es-ES_tradnl" dirty="0" err="1"/>
              <a:t>acninc.com</a:t>
            </a:r>
            <a:r>
              <a:rPr lang="es-ES_tradnl" dirty="0"/>
              <a:t> – tu país - </a:t>
            </a:r>
            <a:r>
              <a:rPr lang="es-ES_tradnl" dirty="0" err="1"/>
              <a:t>backoffice</a:t>
            </a:r>
            <a:endParaRPr lang="es-ES_tradn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31E329F-D05E-64C1-FFF3-B79E9EA5DEB1}"/>
              </a:ext>
            </a:extLst>
          </p:cNvPr>
          <p:cNvSpPr/>
          <p:nvPr/>
        </p:nvSpPr>
        <p:spPr>
          <a:xfrm>
            <a:off x="0" y="0"/>
            <a:ext cx="409303" cy="44239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046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D9EA093-1BA0-B3FA-971B-3DF60A90F95A}"/>
              </a:ext>
            </a:extLst>
          </p:cNvPr>
          <p:cNvSpPr txBox="1"/>
          <p:nvPr/>
        </p:nvSpPr>
        <p:spPr>
          <a:xfrm>
            <a:off x="479599" y="0"/>
            <a:ext cx="10962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>
                <a:solidFill>
                  <a:srgbClr val="002060"/>
                </a:solidFill>
                <a:latin typeface="Avenir Next LT Pro Demi" panose="020B0704020202020204" pitchFamily="34" charset="0"/>
              </a:rPr>
              <a:t>TU RAZÓN POR QUÉ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31E329F-D05E-64C1-FFF3-B79E9EA5DEB1}"/>
              </a:ext>
            </a:extLst>
          </p:cNvPr>
          <p:cNvSpPr/>
          <p:nvPr/>
        </p:nvSpPr>
        <p:spPr>
          <a:xfrm>
            <a:off x="0" y="0"/>
            <a:ext cx="409303" cy="44239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28BB8B-0C7A-2594-07A9-5171DE022EB8}"/>
              </a:ext>
            </a:extLst>
          </p:cNvPr>
          <p:cNvSpPr txBox="1"/>
          <p:nvPr/>
        </p:nvSpPr>
        <p:spPr>
          <a:xfrm>
            <a:off x="409303" y="1685925"/>
            <a:ext cx="117826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/>
              <a:t>Tómate el tiempo de llegar a una verdadera razón por la cual haces este negocio</a:t>
            </a:r>
          </a:p>
          <a:p>
            <a:pPr algn="ctr"/>
            <a:endParaRPr lang="es-ES_tradnl" sz="3600" dirty="0"/>
          </a:p>
          <a:p>
            <a:pPr algn="ctr"/>
            <a:r>
              <a:rPr lang="es-ES_tradnl" sz="3600" dirty="0"/>
              <a:t>Recuerda que la gente de mentalidad pobre trabaja por dinero, la gente de mentalidad rica trabaja por un propósito</a:t>
            </a:r>
          </a:p>
        </p:txBody>
      </p:sp>
    </p:spTree>
    <p:extLst>
      <p:ext uri="{BB962C8B-B14F-4D97-AF65-F5344CB8AC3E}">
        <p14:creationId xmlns:p14="http://schemas.microsoft.com/office/powerpoint/2010/main" val="271826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D9EA093-1BA0-B3FA-971B-3DF60A90F95A}"/>
              </a:ext>
            </a:extLst>
          </p:cNvPr>
          <p:cNvSpPr txBox="1"/>
          <p:nvPr/>
        </p:nvSpPr>
        <p:spPr>
          <a:xfrm>
            <a:off x="479599" y="0"/>
            <a:ext cx="10962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LLEGA A LA POSICIÓN DE QBL</a:t>
            </a:r>
          </a:p>
          <a:p>
            <a: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(PRIMERAS 48 AL RECIBIR SIMS)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31E329F-D05E-64C1-FFF3-B79E9EA5DEB1}"/>
              </a:ext>
            </a:extLst>
          </p:cNvPr>
          <p:cNvSpPr/>
          <p:nvPr/>
        </p:nvSpPr>
        <p:spPr>
          <a:xfrm>
            <a:off x="0" y="0"/>
            <a:ext cx="409303" cy="44239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3E948A-8EAB-0826-06DF-913375D2A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4" y="2005013"/>
            <a:ext cx="4378325" cy="37528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2CCE8A1-023F-D3E7-A1DC-B508141A3446}"/>
              </a:ext>
            </a:extLst>
          </p:cNvPr>
          <p:cNvSpPr txBox="1"/>
          <p:nvPr/>
        </p:nvSpPr>
        <p:spPr>
          <a:xfrm>
            <a:off x="5857875" y="1904997"/>
            <a:ext cx="54721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/>
              <a:t>LA MANERA MAS RÁPIDA</a:t>
            </a:r>
          </a:p>
          <a:p>
            <a:pPr algn="ctr"/>
            <a:endParaRPr lang="es-ES_tradnl" sz="2400" dirty="0"/>
          </a:p>
          <a:p>
            <a:pPr algn="ctr"/>
            <a:r>
              <a:rPr lang="es-ES_tradnl" sz="2400" dirty="0"/>
              <a:t>Adquiere 4 clientes de Flash Mobile</a:t>
            </a:r>
          </a:p>
          <a:p>
            <a:pPr algn="ctr"/>
            <a:r>
              <a:rPr lang="es-ES_tradnl" sz="2400" dirty="0"/>
              <a:t>Porta el número de tus clientes</a:t>
            </a:r>
          </a:p>
          <a:p>
            <a:pPr algn="ctr"/>
            <a:r>
              <a:rPr lang="es-ES_tradnl" sz="2400" dirty="0"/>
              <a:t>Adquiere planes de 10 dólares o más</a:t>
            </a:r>
          </a:p>
          <a:p>
            <a:pPr algn="ctr"/>
            <a:endParaRPr lang="es-ES_tradnl" sz="2400" dirty="0"/>
          </a:p>
          <a:p>
            <a:pPr algn="ctr"/>
            <a:r>
              <a:rPr lang="es-ES_tradnl" sz="2400" dirty="0"/>
              <a:t>Esto te dará 4 clientes</a:t>
            </a:r>
          </a:p>
          <a:p>
            <a:pPr algn="ctr"/>
            <a:r>
              <a:rPr lang="es-ES_tradnl" sz="2400" dirty="0"/>
              <a:t>Y 8 puntos</a:t>
            </a:r>
          </a:p>
          <a:p>
            <a:pPr algn="ctr"/>
            <a:endParaRPr lang="es-ES_tradnl" sz="2400" dirty="0"/>
          </a:p>
          <a:p>
            <a:pPr algn="ctr"/>
            <a:r>
              <a:rPr lang="es-ES_tradnl" sz="2000" dirty="0"/>
              <a:t>*Los puntos de Flash Mobile son 1 punto por cada 5 dólares de plan de cliente portado. </a:t>
            </a:r>
          </a:p>
        </p:txBody>
      </p:sp>
    </p:spTree>
    <p:extLst>
      <p:ext uri="{BB962C8B-B14F-4D97-AF65-F5344CB8AC3E}">
        <p14:creationId xmlns:p14="http://schemas.microsoft.com/office/powerpoint/2010/main" val="2572682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20BC1B-7448-F247-B258-982BC0F14172}"/>
              </a:ext>
            </a:extLst>
          </p:cNvPr>
          <p:cNvSpPr/>
          <p:nvPr/>
        </p:nvSpPr>
        <p:spPr>
          <a:xfrm>
            <a:off x="0" y="4578038"/>
            <a:ext cx="12192001" cy="22799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8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EED5E-6BE0-D947-B431-DE95ACB0E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745" y="5114930"/>
            <a:ext cx="2739024" cy="120617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26CD159-D19B-D148-9F5F-55B5A2182F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6698" y="5301914"/>
            <a:ext cx="4150232" cy="832210"/>
          </a:xfrm>
          <a:prstGeom prst="rect">
            <a:avLst/>
          </a:prstGeom>
        </p:spPr>
      </p:pic>
      <p:cxnSp>
        <p:nvCxnSpPr>
          <p:cNvPr id="6" name="Conector recto 23">
            <a:extLst>
              <a:ext uri="{FF2B5EF4-FFF2-40B4-BE49-F238E27FC236}">
                <a16:creationId xmlns:a16="http://schemas.microsoft.com/office/drawing/2014/main" id="{0656E4B9-FB4B-EF40-B2CF-A930476442AC}"/>
              </a:ext>
            </a:extLst>
          </p:cNvPr>
          <p:cNvCxnSpPr>
            <a:cxnSpLocks/>
          </p:cNvCxnSpPr>
          <p:nvPr/>
        </p:nvCxnSpPr>
        <p:spPr>
          <a:xfrm>
            <a:off x="6080527" y="4873221"/>
            <a:ext cx="0" cy="16895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E086C09-AB9B-84A2-0AB5-1CB474731422}"/>
              </a:ext>
            </a:extLst>
          </p:cNvPr>
          <p:cNvSpPr txBox="1"/>
          <p:nvPr/>
        </p:nvSpPr>
        <p:spPr>
          <a:xfrm>
            <a:off x="130671" y="601"/>
            <a:ext cx="1172795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rgbClr val="002060"/>
                </a:solidFill>
                <a:latin typeface="Avenir Next LT Pro Demi" panose="020B0704020202020204" pitchFamily="34" charset="0"/>
              </a:rPr>
              <a:t>BONOS PARA INSCRITOS EN </a:t>
            </a:r>
            <a:r>
              <a:rPr lang="es-MX" sz="8000" dirty="0">
                <a:solidFill>
                  <a:srgbClr val="002060"/>
                </a:solidFill>
                <a:highlight>
                  <a:srgbClr val="FFFF00"/>
                </a:highlight>
                <a:latin typeface="Avenir Next LT Pro Demi" panose="020B0704020202020204" pitchFamily="34" charset="0"/>
              </a:rPr>
              <a:t>JUNIO</a:t>
            </a:r>
          </a:p>
          <a:p>
            <a: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NUEVOS BLs</a:t>
            </a:r>
          </a:p>
        </p:txBody>
      </p:sp>
    </p:spTree>
    <p:extLst>
      <p:ext uri="{BB962C8B-B14F-4D97-AF65-F5344CB8AC3E}">
        <p14:creationId xmlns:p14="http://schemas.microsoft.com/office/powerpoint/2010/main" val="98765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B9C851C-D7E0-D74B-A444-D1CE390B1165}"/>
              </a:ext>
            </a:extLst>
          </p:cNvPr>
          <p:cNvSpPr/>
          <p:nvPr/>
        </p:nvSpPr>
        <p:spPr>
          <a:xfrm>
            <a:off x="0" y="1831795"/>
            <a:ext cx="6653689" cy="34260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8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3895AAC-8A6C-D241-94FE-2C04323DA265}"/>
              </a:ext>
            </a:extLst>
          </p:cNvPr>
          <p:cNvSpPr txBox="1"/>
          <p:nvPr/>
        </p:nvSpPr>
        <p:spPr>
          <a:xfrm>
            <a:off x="2220485" y="508595"/>
            <a:ext cx="7773762" cy="78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90" dirty="0">
                <a:latin typeface="Arial" panose="020B0604020202020204" pitchFamily="34" charset="0"/>
                <a:cs typeface="Arial" panose="020B0604020202020204" pitchFamily="34" charset="0"/>
              </a:rPr>
              <a:t>Bonos promocionales: </a:t>
            </a:r>
            <a:r>
              <a:rPr lang="es-CO" sz="449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endParaRPr lang="es-CO" sz="2620" b="1" dirty="0">
              <a:solidFill>
                <a:srgbClr val="002060"/>
              </a:solidFill>
              <a:latin typeface="Gotham Rounded Medium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1648AC-66D1-A444-90B5-68C5A8FB2C52}"/>
              </a:ext>
            </a:extLst>
          </p:cNvPr>
          <p:cNvSpPr txBox="1"/>
          <p:nvPr/>
        </p:nvSpPr>
        <p:spPr>
          <a:xfrm>
            <a:off x="1281603" y="2902726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$5,000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CD23E7-EB80-0740-9D8D-EAAB7377E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036" y="1784430"/>
            <a:ext cx="3178312" cy="38989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68FAF9-1810-7043-ABE2-DF2BE8C6B9F9}"/>
              </a:ext>
            </a:extLst>
          </p:cNvPr>
          <p:cNvSpPr/>
          <p:nvPr/>
        </p:nvSpPr>
        <p:spPr>
          <a:xfrm>
            <a:off x="2144951" y="5202643"/>
            <a:ext cx="2363789" cy="617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670"/>
              </a:lnSpc>
            </a:pPr>
            <a:r>
              <a:rPr lang="es-CO" sz="2495" dirty="0">
                <a:latin typeface="Arial" panose="020B0604020202020204" pitchFamily="34" charset="0"/>
                <a:cs typeface="Arial" panose="020B0604020202020204" pitchFamily="34" charset="0"/>
              </a:rPr>
              <a:t>ETT en 30 días</a:t>
            </a:r>
          </a:p>
        </p:txBody>
      </p:sp>
      <p:pic>
        <p:nvPicPr>
          <p:cNvPr id="9" name="Picture 4" descr="Resultado de imagen para colombia">
            <a:extLst>
              <a:ext uri="{FF2B5EF4-FFF2-40B4-BE49-F238E27FC236}">
                <a16:creationId xmlns:a16="http://schemas.microsoft.com/office/drawing/2014/main" id="{1F9F42BF-24BB-4B5D-02EC-42097923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2" y="2135819"/>
            <a:ext cx="461613" cy="46305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PERU FLAG">
            <a:extLst>
              <a:ext uri="{FF2B5EF4-FFF2-40B4-BE49-F238E27FC236}">
                <a16:creationId xmlns:a16="http://schemas.microsoft.com/office/drawing/2014/main" id="{20174AA8-E7C9-05DF-2EB1-1FB5759C5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8" y="4459445"/>
            <a:ext cx="559157" cy="5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9">
            <a:extLst>
              <a:ext uri="{FF2B5EF4-FFF2-40B4-BE49-F238E27FC236}">
                <a16:creationId xmlns:a16="http://schemas.microsoft.com/office/drawing/2014/main" id="{511076C6-BF46-3933-4079-00EBB707F9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41" y="3222906"/>
            <a:ext cx="485902" cy="48348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D943775-D500-3430-99DA-CF31089DFCC7}"/>
              </a:ext>
            </a:extLst>
          </p:cNvPr>
          <p:cNvSpPr txBox="1"/>
          <p:nvPr/>
        </p:nvSpPr>
        <p:spPr>
          <a:xfrm>
            <a:off x="1281603" y="1752770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$1.000.000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B79C1B-249E-CC9C-2FB9-24951EF9590A}"/>
              </a:ext>
            </a:extLst>
          </p:cNvPr>
          <p:cNvSpPr txBox="1"/>
          <p:nvPr/>
        </p:nvSpPr>
        <p:spPr>
          <a:xfrm>
            <a:off x="1281603" y="4052685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1,000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722504C-48ED-6072-5439-4F98A097BA69}"/>
              </a:ext>
            </a:extLst>
          </p:cNvPr>
          <p:cNvSpPr txBox="1"/>
          <p:nvPr/>
        </p:nvSpPr>
        <p:spPr>
          <a:xfrm>
            <a:off x="0" y="618856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>
                <a:highlight>
                  <a:srgbClr val="FFFF00"/>
                </a:highlight>
              </a:rPr>
              <a:t>BONOS PARA </a:t>
            </a:r>
            <a:r>
              <a:rPr lang="es-ES_tradnl" sz="3600" dirty="0" err="1">
                <a:highlight>
                  <a:srgbClr val="FFFF00"/>
                </a:highlight>
              </a:rPr>
              <a:t>BLs</a:t>
            </a:r>
            <a:r>
              <a:rPr lang="es-ES_tradnl" sz="3600" dirty="0">
                <a:highlight>
                  <a:srgbClr val="FFFF00"/>
                </a:highlight>
              </a:rPr>
              <a:t> INSCRITOS EN JUNIO</a:t>
            </a:r>
          </a:p>
        </p:txBody>
      </p:sp>
    </p:spTree>
    <p:extLst>
      <p:ext uri="{BB962C8B-B14F-4D97-AF65-F5344CB8AC3E}">
        <p14:creationId xmlns:p14="http://schemas.microsoft.com/office/powerpoint/2010/main" val="27011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3F8487E-7CB3-4DF6-B407-BAF9E39C9412}"/>
              </a:ext>
            </a:extLst>
          </p:cNvPr>
          <p:cNvSpPr/>
          <p:nvPr/>
        </p:nvSpPr>
        <p:spPr>
          <a:xfrm>
            <a:off x="0" y="1831795"/>
            <a:ext cx="6653689" cy="34260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8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16F9FD6-095A-B543-BA9E-5118EAA7854E}"/>
              </a:ext>
            </a:extLst>
          </p:cNvPr>
          <p:cNvCxnSpPr/>
          <p:nvPr/>
        </p:nvCxnSpPr>
        <p:spPr>
          <a:xfrm>
            <a:off x="991801" y="1736386"/>
            <a:ext cx="102084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2ED5DFF4-A630-47DA-A0FF-7563FBD3E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982" y="1479719"/>
            <a:ext cx="3864097" cy="481462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9540561-F6F2-0A41-8E17-9AE86F3AAC1B}"/>
              </a:ext>
            </a:extLst>
          </p:cNvPr>
          <p:cNvSpPr/>
          <p:nvPr/>
        </p:nvSpPr>
        <p:spPr>
          <a:xfrm>
            <a:off x="2156812" y="5239293"/>
            <a:ext cx="2340064" cy="617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670"/>
              </a:lnSpc>
            </a:pPr>
            <a:r>
              <a:rPr lang="es-CO" sz="2495" dirty="0">
                <a:latin typeface="Arial" panose="020B0604020202020204" pitchFamily="34" charset="0"/>
                <a:cs typeface="Arial" panose="020B0604020202020204" pitchFamily="34" charset="0"/>
              </a:rPr>
              <a:t>ETL en 90 días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F78CAD-D361-4880-B98E-37EF15A7806A}"/>
              </a:ext>
            </a:extLst>
          </p:cNvPr>
          <p:cNvSpPr txBox="1"/>
          <p:nvPr/>
        </p:nvSpPr>
        <p:spPr>
          <a:xfrm>
            <a:off x="2220485" y="508595"/>
            <a:ext cx="7773762" cy="78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90" dirty="0">
                <a:latin typeface="Arial" panose="020B0604020202020204" pitchFamily="34" charset="0"/>
                <a:cs typeface="Arial" panose="020B0604020202020204" pitchFamily="34" charset="0"/>
              </a:rPr>
              <a:t>Bonos promocionales: </a:t>
            </a:r>
            <a:r>
              <a:rPr lang="es-CO" sz="449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</a:t>
            </a:r>
            <a:endParaRPr lang="es-CO" sz="2620" b="1" dirty="0">
              <a:solidFill>
                <a:srgbClr val="002060"/>
              </a:solidFill>
              <a:latin typeface="Gotham Rounded Medium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40CB89-EBE8-7B79-66E3-81AFFA7B8B8C}"/>
              </a:ext>
            </a:extLst>
          </p:cNvPr>
          <p:cNvSpPr txBox="1"/>
          <p:nvPr/>
        </p:nvSpPr>
        <p:spPr>
          <a:xfrm>
            <a:off x="1281603" y="2902727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$30,000 </a:t>
            </a:r>
          </a:p>
        </p:txBody>
      </p:sp>
      <p:pic>
        <p:nvPicPr>
          <p:cNvPr id="10" name="Picture 4" descr="Resultado de imagen para colombia">
            <a:extLst>
              <a:ext uri="{FF2B5EF4-FFF2-40B4-BE49-F238E27FC236}">
                <a16:creationId xmlns:a16="http://schemas.microsoft.com/office/drawing/2014/main" id="{FF95289D-B8A0-BE85-59A6-C744E864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2" y="2135819"/>
            <a:ext cx="461613" cy="46305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para PERU FLAG">
            <a:extLst>
              <a:ext uri="{FF2B5EF4-FFF2-40B4-BE49-F238E27FC236}">
                <a16:creationId xmlns:a16="http://schemas.microsoft.com/office/drawing/2014/main" id="{923C65C2-D5DB-5F13-158B-96E26E63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8" y="4459445"/>
            <a:ext cx="559157" cy="5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9">
            <a:extLst>
              <a:ext uri="{FF2B5EF4-FFF2-40B4-BE49-F238E27FC236}">
                <a16:creationId xmlns:a16="http://schemas.microsoft.com/office/drawing/2014/main" id="{C599641F-E575-A40B-9FE1-EA0B6FAF0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41" y="3222906"/>
            <a:ext cx="485902" cy="48348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92E6415-B582-6D20-5254-25F732C204A0}"/>
              </a:ext>
            </a:extLst>
          </p:cNvPr>
          <p:cNvSpPr txBox="1"/>
          <p:nvPr/>
        </p:nvSpPr>
        <p:spPr>
          <a:xfrm>
            <a:off x="1281603" y="1752770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$5.000.000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3ADC1E4-2AE3-B2A3-563A-153FF989B5B4}"/>
              </a:ext>
            </a:extLst>
          </p:cNvPr>
          <p:cNvSpPr txBox="1"/>
          <p:nvPr/>
        </p:nvSpPr>
        <p:spPr>
          <a:xfrm>
            <a:off x="1281603" y="4052685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5,000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BC945E6-E9C5-4332-6288-8337122CF5F0}"/>
              </a:ext>
            </a:extLst>
          </p:cNvPr>
          <p:cNvSpPr txBox="1"/>
          <p:nvPr/>
        </p:nvSpPr>
        <p:spPr>
          <a:xfrm>
            <a:off x="0" y="618856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>
                <a:highlight>
                  <a:srgbClr val="FFFF00"/>
                </a:highlight>
              </a:rPr>
              <a:t>BONOS PARA </a:t>
            </a:r>
            <a:r>
              <a:rPr lang="es-ES_tradnl" sz="3600" dirty="0" err="1">
                <a:highlight>
                  <a:srgbClr val="FFFF00"/>
                </a:highlight>
              </a:rPr>
              <a:t>BLs</a:t>
            </a:r>
            <a:r>
              <a:rPr lang="es-ES_tradnl" sz="3600" dirty="0">
                <a:highlight>
                  <a:srgbClr val="FFFF00"/>
                </a:highlight>
              </a:rPr>
              <a:t> INSCRITOS EN JUNIO</a:t>
            </a:r>
          </a:p>
        </p:txBody>
      </p:sp>
    </p:spTree>
    <p:extLst>
      <p:ext uri="{BB962C8B-B14F-4D97-AF65-F5344CB8AC3E}">
        <p14:creationId xmlns:p14="http://schemas.microsoft.com/office/powerpoint/2010/main" val="291561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353D71-C325-4A53-A7D5-ED4D674CDEF0}"/>
              </a:ext>
            </a:extLst>
          </p:cNvPr>
          <p:cNvSpPr/>
          <p:nvPr/>
        </p:nvSpPr>
        <p:spPr>
          <a:xfrm>
            <a:off x="1" y="1831795"/>
            <a:ext cx="5836381" cy="34260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8" dirty="0">
              <a:solidFill>
                <a:srgbClr val="00206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4E041E-41CB-D241-BCDA-72DEBEB88BE2}"/>
              </a:ext>
            </a:extLst>
          </p:cNvPr>
          <p:cNvSpPr/>
          <p:nvPr/>
        </p:nvSpPr>
        <p:spPr>
          <a:xfrm>
            <a:off x="2139379" y="5141196"/>
            <a:ext cx="2369558" cy="617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670"/>
              </a:lnSpc>
            </a:pPr>
            <a:r>
              <a:rPr lang="es-CO" sz="2495" dirty="0">
                <a:latin typeface="Arial" panose="020B0604020202020204" pitchFamily="34" charset="0"/>
                <a:cs typeface="Arial" panose="020B0604020202020204" pitchFamily="34" charset="0"/>
              </a:rPr>
              <a:t>TC en 120 días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16F9FD6-095A-B543-BA9E-5118EAA7854E}"/>
              </a:ext>
            </a:extLst>
          </p:cNvPr>
          <p:cNvCxnSpPr/>
          <p:nvPr/>
        </p:nvCxnSpPr>
        <p:spPr>
          <a:xfrm>
            <a:off x="991801" y="1736386"/>
            <a:ext cx="102084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1EBCDFA2-D25E-4953-B438-3EB861466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952"/>
          <a:stretch/>
        </p:blipFill>
        <p:spPr>
          <a:xfrm>
            <a:off x="7046336" y="1888744"/>
            <a:ext cx="4093584" cy="327960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EFE6E60-2E71-4A7C-8DBA-6D5BF1206AC8}"/>
              </a:ext>
            </a:extLst>
          </p:cNvPr>
          <p:cNvSpPr txBox="1"/>
          <p:nvPr/>
        </p:nvSpPr>
        <p:spPr>
          <a:xfrm>
            <a:off x="2220485" y="508595"/>
            <a:ext cx="7773762" cy="78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90" dirty="0">
                <a:latin typeface="Arial" panose="020B0604020202020204" pitchFamily="34" charset="0"/>
                <a:cs typeface="Arial" panose="020B0604020202020204" pitchFamily="34" charset="0"/>
              </a:rPr>
              <a:t>Bonos promocionales: </a:t>
            </a:r>
            <a:r>
              <a:rPr lang="es-CO" sz="449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endParaRPr lang="es-CO" sz="2620" b="1" dirty="0">
              <a:solidFill>
                <a:srgbClr val="002060"/>
              </a:solidFill>
              <a:latin typeface="Gotham Rounded Medium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B72721-3D42-C482-41EA-02E0AD9ABDF4}"/>
              </a:ext>
            </a:extLst>
          </p:cNvPr>
          <p:cNvSpPr txBox="1"/>
          <p:nvPr/>
        </p:nvSpPr>
        <p:spPr>
          <a:xfrm>
            <a:off x="1281603" y="2902727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$100,000 </a:t>
            </a:r>
          </a:p>
        </p:txBody>
      </p:sp>
      <p:pic>
        <p:nvPicPr>
          <p:cNvPr id="10" name="Picture 4" descr="Resultado de imagen para colombia">
            <a:extLst>
              <a:ext uri="{FF2B5EF4-FFF2-40B4-BE49-F238E27FC236}">
                <a16:creationId xmlns:a16="http://schemas.microsoft.com/office/drawing/2014/main" id="{B9DCC89E-1472-8398-59FB-4FA1A25F2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2" y="2135819"/>
            <a:ext cx="461613" cy="46305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PERU FLAG">
            <a:extLst>
              <a:ext uri="{FF2B5EF4-FFF2-40B4-BE49-F238E27FC236}">
                <a16:creationId xmlns:a16="http://schemas.microsoft.com/office/drawing/2014/main" id="{EF010D5F-4FFC-4007-E252-238A23B3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8" y="4459445"/>
            <a:ext cx="559157" cy="559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9">
            <a:extLst>
              <a:ext uri="{FF2B5EF4-FFF2-40B4-BE49-F238E27FC236}">
                <a16:creationId xmlns:a16="http://schemas.microsoft.com/office/drawing/2014/main" id="{ACA6F375-A039-1F0D-3233-D36FE0B2C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41" y="3222906"/>
            <a:ext cx="485902" cy="48348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B4F3D30-A9DF-6BB7-DF3E-0F8F5E0D1165}"/>
              </a:ext>
            </a:extLst>
          </p:cNvPr>
          <p:cNvSpPr txBox="1"/>
          <p:nvPr/>
        </p:nvSpPr>
        <p:spPr>
          <a:xfrm>
            <a:off x="1281603" y="1752770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$15.000.000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1403E53-C5D9-5712-A7D4-2A6752B21987}"/>
              </a:ext>
            </a:extLst>
          </p:cNvPr>
          <p:cNvSpPr txBox="1"/>
          <p:nvPr/>
        </p:nvSpPr>
        <p:spPr>
          <a:xfrm>
            <a:off x="1281603" y="4052685"/>
            <a:ext cx="358986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4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15,000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31565D6-65E4-00EA-3E02-79FD1CB14519}"/>
              </a:ext>
            </a:extLst>
          </p:cNvPr>
          <p:cNvSpPr txBox="1"/>
          <p:nvPr/>
        </p:nvSpPr>
        <p:spPr>
          <a:xfrm>
            <a:off x="5976007" y="1854612"/>
            <a:ext cx="2283953" cy="1628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5703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</a:p>
          <a:p>
            <a:pPr algn="ctr"/>
            <a:r>
              <a:rPr lang="es-MX" sz="2139" dirty="0">
                <a:latin typeface="Arial" panose="020B0604020202020204" pitchFamily="34" charset="0"/>
                <a:cs typeface="Arial" panose="020B0604020202020204" pitchFamily="34" charset="0"/>
              </a:rPr>
              <a:t>puntos totales</a:t>
            </a:r>
          </a:p>
          <a:p>
            <a:pPr algn="ctr"/>
            <a:r>
              <a:rPr lang="es-MX" sz="2139" dirty="0">
                <a:latin typeface="Arial" panose="020B0604020202020204" pitchFamily="34" charset="0"/>
                <a:cs typeface="Arial" panose="020B0604020202020204" pitchFamily="34" charset="0"/>
              </a:rPr>
              <a:t>de clientes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3012ACB-BACE-F4A7-7244-4381F7423CEA}"/>
              </a:ext>
            </a:extLst>
          </p:cNvPr>
          <p:cNvSpPr txBox="1"/>
          <p:nvPr/>
        </p:nvSpPr>
        <p:spPr>
          <a:xfrm>
            <a:off x="9330289" y="2173430"/>
            <a:ext cx="2283953" cy="1299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3565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</a:p>
          <a:p>
            <a:pPr algn="ctr"/>
            <a:r>
              <a:rPr lang="es-MX" sz="2139" dirty="0">
                <a:latin typeface="Arial" panose="020B0604020202020204" pitchFamily="34" charset="0"/>
                <a:cs typeface="Arial" panose="020B0604020202020204" pitchFamily="34" charset="0"/>
              </a:rPr>
              <a:t>15 puntos personales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CE79F22-0AC6-20C3-8189-BC63C1DA8822}"/>
              </a:ext>
            </a:extLst>
          </p:cNvPr>
          <p:cNvSpPr/>
          <p:nvPr/>
        </p:nvSpPr>
        <p:spPr>
          <a:xfrm>
            <a:off x="9731876" y="4205292"/>
            <a:ext cx="827667" cy="813308"/>
          </a:xfrm>
          <a:prstGeom prst="ellipse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208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FA9683C-1DC6-485D-9A90-DB66969C00EA}"/>
              </a:ext>
            </a:extLst>
          </p:cNvPr>
          <p:cNvSpPr txBox="1"/>
          <p:nvPr/>
        </p:nvSpPr>
        <p:spPr>
          <a:xfrm>
            <a:off x="9695756" y="4297098"/>
            <a:ext cx="985223" cy="53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5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34A526DC-8BCF-B8C6-FED8-89D7DD01BA22}"/>
              </a:ext>
            </a:extLst>
          </p:cNvPr>
          <p:cNvSpPr/>
          <p:nvPr/>
        </p:nvSpPr>
        <p:spPr>
          <a:xfrm>
            <a:off x="8502623" y="4205292"/>
            <a:ext cx="827667" cy="813308"/>
          </a:xfrm>
          <a:prstGeom prst="ellipse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208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1A0A88D-D207-1F0B-E320-38C9D52FE64A}"/>
              </a:ext>
            </a:extLst>
          </p:cNvPr>
          <p:cNvSpPr txBox="1"/>
          <p:nvPr/>
        </p:nvSpPr>
        <p:spPr>
          <a:xfrm>
            <a:off x="8466503" y="4297098"/>
            <a:ext cx="985223" cy="53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5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7A379304-2EBC-C5B3-D891-907626292E75}"/>
              </a:ext>
            </a:extLst>
          </p:cNvPr>
          <p:cNvSpPr/>
          <p:nvPr/>
        </p:nvSpPr>
        <p:spPr>
          <a:xfrm>
            <a:off x="7253786" y="4205292"/>
            <a:ext cx="827667" cy="813308"/>
          </a:xfrm>
          <a:prstGeom prst="ellipse">
            <a:avLst/>
          </a:prstGeom>
          <a:solidFill>
            <a:srgbClr val="0020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208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AF11FAA-D198-7C3F-DEB2-F3F19E606861}"/>
              </a:ext>
            </a:extLst>
          </p:cNvPr>
          <p:cNvSpPr txBox="1"/>
          <p:nvPr/>
        </p:nvSpPr>
        <p:spPr>
          <a:xfrm>
            <a:off x="7217666" y="4297098"/>
            <a:ext cx="985223" cy="53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5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2A130E-965A-FAFB-3DA1-EC756F5D1318}"/>
              </a:ext>
            </a:extLst>
          </p:cNvPr>
          <p:cNvSpPr txBox="1"/>
          <p:nvPr/>
        </p:nvSpPr>
        <p:spPr>
          <a:xfrm>
            <a:off x="7973726" y="5346940"/>
            <a:ext cx="1970773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95" dirty="0"/>
              <a:t>Ejemplo 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F05851C-9E1D-9961-4C44-C79D1B76CDDD}"/>
              </a:ext>
            </a:extLst>
          </p:cNvPr>
          <p:cNvSpPr txBox="1"/>
          <p:nvPr/>
        </p:nvSpPr>
        <p:spPr>
          <a:xfrm>
            <a:off x="0" y="618856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>
                <a:highlight>
                  <a:srgbClr val="FFFF00"/>
                </a:highlight>
              </a:rPr>
              <a:t>BONOS PARA </a:t>
            </a:r>
            <a:r>
              <a:rPr lang="es-ES_tradnl" sz="3600" dirty="0" err="1">
                <a:highlight>
                  <a:srgbClr val="FFFF00"/>
                </a:highlight>
              </a:rPr>
              <a:t>BLs</a:t>
            </a:r>
            <a:r>
              <a:rPr lang="es-ES_tradnl" sz="3600" dirty="0">
                <a:highlight>
                  <a:srgbClr val="FFFF00"/>
                </a:highlight>
              </a:rPr>
              <a:t> INSCRITOS EN JUNIO</a:t>
            </a:r>
          </a:p>
        </p:txBody>
      </p:sp>
    </p:spTree>
    <p:extLst>
      <p:ext uri="{BB962C8B-B14F-4D97-AF65-F5344CB8AC3E}">
        <p14:creationId xmlns:p14="http://schemas.microsoft.com/office/powerpoint/2010/main" val="795928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a oficina">
  <a:themeElements>
    <a:clrScheme name="Cool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15D1BB"/>
      </a:accent1>
      <a:accent2>
        <a:srgbClr val="0FB4DB"/>
      </a:accent2>
      <a:accent3>
        <a:srgbClr val="0D81BB"/>
      </a:accent3>
      <a:accent4>
        <a:srgbClr val="045FC4"/>
      </a:accent4>
      <a:accent5>
        <a:srgbClr val="953FF3"/>
      </a:accent5>
      <a:accent6>
        <a:srgbClr val="C03EF4"/>
      </a:accent6>
      <a:hlink>
        <a:srgbClr val="8F8F8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1122_TF44450328.potx" id="{02386FAF-67F9-4090-A9C4-BC9123B78CFF}" vid="{1BA0544F-D172-463F-96BE-8F20BF8CDE2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moderna y elegante </Template>
  <TotalTime>20597</TotalTime>
  <Words>565</Words>
  <Application>Microsoft Macintosh PowerPoint</Application>
  <PresentationFormat>Panorámica</PresentationFormat>
  <Paragraphs>164</Paragraphs>
  <Slides>26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8" baseType="lpstr">
      <vt:lpstr>Arial</vt:lpstr>
      <vt:lpstr>Avenir Book</vt:lpstr>
      <vt:lpstr>Avenir Next LT Pro</vt:lpstr>
      <vt:lpstr>Avenir Next LT Pro Demi</vt:lpstr>
      <vt:lpstr>Avenir Next LT Pro Light</vt:lpstr>
      <vt:lpstr>Calibri</vt:lpstr>
      <vt:lpstr>Calibri Light</vt:lpstr>
      <vt:lpstr>Gautami</vt:lpstr>
      <vt:lpstr>Gotham Rounded Medium</vt:lpstr>
      <vt:lpstr>Sagona ExtraLight</vt:lpstr>
      <vt:lpstr>Speak Pro</vt:lpstr>
      <vt:lpstr>Tema de la oficina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De la Vega</dc:creator>
  <cp:lastModifiedBy>Guillermo Tajonar</cp:lastModifiedBy>
  <cp:revision>96</cp:revision>
  <dcterms:created xsi:type="dcterms:W3CDTF">2021-06-20T20:06:43Z</dcterms:created>
  <dcterms:modified xsi:type="dcterms:W3CDTF">2022-07-01T18:52:34Z</dcterms:modified>
</cp:coreProperties>
</file>