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9" r:id="rId2"/>
    <p:sldId id="804" r:id="rId3"/>
    <p:sldId id="805" r:id="rId4"/>
    <p:sldId id="80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6250C-E618-B445-9C87-907AFCE550E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C851-E4AF-F142-A9D7-734A017E16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3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DD679-67B6-5D40-BA9E-4FF0ED3966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5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76A3C-82C6-469A-BA36-05F66F45B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BA3BE-7589-4661-97DF-814A86692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DB0-6BC7-4751-83EC-61302790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C08A5-BF82-4901-AD57-F1F1D6ED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396F0-E16B-40D5-B052-CF8183C5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5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225A-439F-40DE-A042-A107E575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38030-E8B4-4F4F-B3A6-7DDDEEE52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6EA37-3CD3-49AD-8775-DF2A4300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ED4D0-738C-4951-B5F9-23BFC37A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F5F22-CB41-4136-971C-3DB64391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8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E57DC-B674-4E73-9B2A-8F5A84020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AFA2F-8A3B-4A4F-8E2D-044058748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86221-C321-43CF-A06C-B5516657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C2A46-4D69-4490-8D73-CCD7FCAB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539E-D78C-46CE-B8B4-4C53FB24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4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8918-24EA-4E8B-8E80-0B0BD572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FE426-F257-47A0-8C90-5213E55E7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E1F5F-D575-4B34-8002-0DEB8369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B0B99-60EE-490F-B52D-DC28B2C7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49D6-C45E-4123-9A0B-9854628F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1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B16E-90B1-4627-87A5-882A8C14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B2F13-C882-4CD8-BD37-2B0EDB40A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D6DB6-5724-4422-B128-D53B9789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0E8F1-04C5-4E61-81FA-0C1CE395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539E6-53A4-4B2B-92A2-F8E5E776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2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1A22-138A-4DCA-B4E9-9D9E714B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9A98-9A01-4ABD-A1F9-A6B76138B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26CAC-75B5-47DC-96F7-87F9BD775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1CED-6B44-4E4B-8B8F-E29CE469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E2C14-8435-44F5-BC23-6F969E26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126D1-189F-44F9-BAED-7941E5C0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9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8888-77BA-4317-A72F-6E2171E8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7E345-5567-4ED7-87E0-0CF0976D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A79B2-740A-43CE-851C-B30AA53CC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28ECD-9008-4126-B1A0-4EC87F16D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96E21-CF02-4D3A-8D12-9D40AAD56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02CE4D-8BFA-4800-8F96-6E48A551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12BCC-3CFA-4D70-825A-03465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0BB81-EC29-46FE-A8E3-3FD0BAE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3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6289-EF42-4F59-804B-B70C5351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0168D-23A8-4D5D-9BAF-98A4D538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B4719-3A38-41A5-B59F-969B637B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B4BB5-DAA2-4E10-8858-F3A203D6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5E711-E681-4F3E-85A2-95EABF25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172B0-35DC-451C-9A5F-0A8E7674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E314B-3E2B-48A1-AFA3-AC8C3424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5FB2-8A9D-4C5A-B313-CC60AA36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38EEE-46F2-4774-A809-133977AE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B61E3-4E04-4666-9CBE-0A0967454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9F75B-2E36-4E01-9E99-3256B29B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44835-C99C-4582-AAAA-C0494B15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073B3-9822-43AD-9341-9F7AEA6F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6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058A-D9FE-4027-B12D-6BE139E3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E778A-DC6B-4D4A-A4CB-3B1A4DBBA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D215D-99B3-4C8A-83CD-2BF466042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2EFCB-763A-4886-A5A0-84CA5CAC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DE440-4356-4825-8D23-E27A1B89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BB0E9-6F1F-412C-9D2E-3D7CA433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9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8C057-83DE-4984-9A95-2F0AC821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1A2FD-E33C-4DA2-AD62-5F74986E2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CC910-DC83-40C5-A2EC-28AD17DE2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A0161-5864-4A0D-A138-5FC318D6B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9B71D-3C50-4C88-935B-E190B7532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3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FCAD496-ADF7-EC45-AB1B-1872DC302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69" y="3658359"/>
            <a:ext cx="4495800" cy="27051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312E133-F6B4-CC40-8CE4-3BFA9968C525}"/>
              </a:ext>
            </a:extLst>
          </p:cNvPr>
          <p:cNvSpPr txBox="1"/>
          <p:nvPr/>
        </p:nvSpPr>
        <p:spPr>
          <a:xfrm>
            <a:off x="448111" y="715343"/>
            <a:ext cx="32008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latin typeface="Engravers MT" panose="02090707080505020304" pitchFamily="18" charset="77"/>
              </a:rPr>
              <a:t>S300</a:t>
            </a:r>
          </a:p>
          <a:p>
            <a:endParaRPr lang="es-ES_tradnl" sz="6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6A83C2-C137-944A-95E5-7AE774625C20}"/>
              </a:ext>
            </a:extLst>
          </p:cNvPr>
          <p:cNvSpPr txBox="1"/>
          <p:nvPr/>
        </p:nvSpPr>
        <p:spPr>
          <a:xfrm>
            <a:off x="218985" y="1273188"/>
            <a:ext cx="33673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u="sng" dirty="0">
                <a:latin typeface="Engravers MT" panose="02090707080505020304" pitchFamily="18" charset="77"/>
              </a:rPr>
              <a:t>+S1,000 </a:t>
            </a:r>
          </a:p>
          <a:p>
            <a:r>
              <a:rPr lang="es-ES_tradnl" sz="4800" b="1" dirty="0">
                <a:solidFill>
                  <a:srgbClr val="FF0000"/>
                </a:solidFill>
                <a:latin typeface="Engravers MT" panose="02090707080505020304" pitchFamily="18" charset="77"/>
              </a:rPr>
              <a:t>S1,300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58A07B-CC5C-E94F-99DD-0C08ACC09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046" y="1062324"/>
            <a:ext cx="4335907" cy="2654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21480D-D3E7-0941-ACA1-52320E77D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531" y="3644291"/>
            <a:ext cx="4484430" cy="269825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563AC85-0BFC-1245-8136-4DE007CC86C5}"/>
              </a:ext>
            </a:extLst>
          </p:cNvPr>
          <p:cNvSpPr/>
          <p:nvPr/>
        </p:nvSpPr>
        <p:spPr>
          <a:xfrm>
            <a:off x="3346374" y="3746957"/>
            <a:ext cx="12410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ide Latin" panose="020A0A07050505020404" pitchFamily="18" charset="77"/>
                <a:cs typeface="Phosphate Inline" panose="02000506050000020004" pitchFamily="2" charset="77"/>
              </a:rPr>
              <a:t> </a:t>
            </a:r>
          </a:p>
          <a:p>
            <a:pPr algn="ctr"/>
            <a:r>
              <a:rPr lang="es-ES_trad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ide Latin" panose="020A0A07050505020404" pitchFamily="18" charset="77"/>
                <a:cs typeface="Phosphate Inline" panose="02000506050000020004" pitchFamily="2" charset="77"/>
              </a:rPr>
              <a:t>8 </a:t>
            </a:r>
            <a:endParaRPr lang="es-ES_tradn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F54B85-BCAA-7942-8170-F7A92FA82C8F}"/>
              </a:ext>
            </a:extLst>
          </p:cNvPr>
          <p:cNvSpPr/>
          <p:nvPr/>
        </p:nvSpPr>
        <p:spPr>
          <a:xfrm>
            <a:off x="5242191" y="1062324"/>
            <a:ext cx="17076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_tradn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Wide Latin" panose="020A0A07050505020404" pitchFamily="18" charset="77"/>
              <a:cs typeface="Phosphate Inline" panose="02000506050000020004" pitchFamily="2" charset="77"/>
            </a:endParaRPr>
          </a:p>
          <a:p>
            <a:pPr algn="ctr"/>
            <a:r>
              <a:rPr lang="es-ES_trad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ide Latin" panose="020A0A07050505020404" pitchFamily="18" charset="77"/>
                <a:cs typeface="Phosphate Inline" panose="02000506050000020004" pitchFamily="2" charset="77"/>
              </a:rPr>
              <a:t>8</a:t>
            </a:r>
            <a:endParaRPr lang="es-ES_tradn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C7AB69-2E9C-AC49-9993-8C23F31B6725}"/>
              </a:ext>
            </a:extLst>
          </p:cNvPr>
          <p:cNvSpPr/>
          <p:nvPr/>
        </p:nvSpPr>
        <p:spPr>
          <a:xfrm>
            <a:off x="7978104" y="3658359"/>
            <a:ext cx="10326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_tradn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Wide Latin" panose="020A0A07050505020404" pitchFamily="18" charset="77"/>
              <a:cs typeface="Phosphate Inline" panose="02000506050000020004" pitchFamily="2" charset="77"/>
            </a:endParaRPr>
          </a:p>
          <a:p>
            <a:pPr algn="ctr"/>
            <a:r>
              <a:rPr lang="es-ES_trad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ide Latin" panose="020A0A07050505020404" pitchFamily="18" charset="77"/>
                <a:cs typeface="Phosphate Inline" panose="02000506050000020004" pitchFamily="2" charset="77"/>
              </a:rPr>
              <a:t>8</a:t>
            </a:r>
            <a:endParaRPr lang="es-ES_tradn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BBAF7-7AB7-F741-97B3-1C7A0789B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335" y="1390326"/>
            <a:ext cx="1098186" cy="7887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BB3E0C-D9B4-654C-A854-5A2519CBC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168" y="2367635"/>
            <a:ext cx="1098186" cy="7887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915EDC-353D-2C4A-A715-AD80EA227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424" y="4616521"/>
            <a:ext cx="1098186" cy="7887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0C4878-4530-E342-992F-8B7D3538D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820" y="4620572"/>
            <a:ext cx="1098186" cy="788776"/>
          </a:xfrm>
          <a:prstGeom prst="rect">
            <a:avLst/>
          </a:prstGeom>
        </p:spPr>
      </p:pic>
      <p:sp>
        <p:nvSpPr>
          <p:cNvPr id="16" name="TextBox 67">
            <a:extLst>
              <a:ext uri="{FF2B5EF4-FFF2-40B4-BE49-F238E27FC236}">
                <a16:creationId xmlns:a16="http://schemas.microsoft.com/office/drawing/2014/main" id="{E8FF43B6-7C1D-F33A-9AD8-B4406200E4E0}"/>
              </a:ext>
            </a:extLst>
          </p:cNvPr>
          <p:cNvSpPr txBox="1"/>
          <p:nvPr/>
        </p:nvSpPr>
        <p:spPr>
          <a:xfrm>
            <a:off x="8473627" y="1588728"/>
            <a:ext cx="2932079" cy="1036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397" tIns="25397" rIns="25397" bIns="25397" numCol="1" spcCol="38100" rtlCol="0" anchor="ctr">
            <a:spAutoFit/>
          </a:bodyPr>
          <a:lstStyle/>
          <a:p>
            <a:pPr algn="ctr" defTabSz="292042" hangingPunct="0"/>
            <a:r>
              <a:rPr lang="es-ES_tradnl" sz="3200" b="1" dirty="0">
                <a:solidFill>
                  <a:srgbClr val="000000"/>
                </a:solidFill>
                <a:sym typeface="Helvetica Light"/>
              </a:rPr>
              <a:t>Telefonía celular </a:t>
            </a:r>
          </a:p>
          <a:p>
            <a:pPr algn="ctr" defTabSz="292042" hangingPunct="0"/>
            <a:r>
              <a:rPr lang="es-ES_tradnl" sz="3200" b="1" dirty="0">
                <a:solidFill>
                  <a:srgbClr val="000000"/>
                </a:solidFill>
                <a:sym typeface="Helvetica Light"/>
              </a:rPr>
              <a:t>Viajes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35DACD-36D6-6939-0BFB-42042429F11A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INICIO RÁPIDO</a:t>
            </a:r>
          </a:p>
        </p:txBody>
      </p:sp>
      <p:pic>
        <p:nvPicPr>
          <p:cNvPr id="26" name="Picture 2" descr="Resultado de imagen para PERU FLAG">
            <a:extLst>
              <a:ext uri="{FF2B5EF4-FFF2-40B4-BE49-F238E27FC236}">
                <a16:creationId xmlns:a16="http://schemas.microsoft.com/office/drawing/2014/main" id="{3E5E145D-B5EC-28F2-C1AC-D55C0B715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56" y="145117"/>
            <a:ext cx="848448" cy="848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2" grpId="0"/>
      <p:bldP spid="33" grpId="0"/>
      <p:bldP spid="3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C24A68-6C91-1C90-43F6-F20C614F5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405531" y="1623729"/>
            <a:ext cx="2958905" cy="14388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9C55E1-833E-2E74-FA28-D6DD9A1F2D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61618" y="3062566"/>
            <a:ext cx="2560321" cy="12450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03BB55-7578-CDD4-C17E-572A19BF8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604822" y="3062566"/>
            <a:ext cx="2560321" cy="12450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E8680E-7CDC-50FF-E584-3D287A280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48027" y="3087172"/>
            <a:ext cx="2560321" cy="12450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B7C1064-9376-D9FC-3B5F-DC3093B8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82596" y="4515067"/>
            <a:ext cx="1571137" cy="7640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1011AE-9C3E-510A-C67E-AAF503FC5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3324661" y="4515067"/>
            <a:ext cx="1571137" cy="76400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D3F0DD5-C8AF-8059-DF35-59577F428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593097" y="4515067"/>
            <a:ext cx="1571137" cy="7640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3EB10F8-D8AE-B07E-B70B-E967241FE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6035162" y="4515067"/>
            <a:ext cx="1571137" cy="7640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55724A5-BD5F-635E-E357-D77DDDDC5B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36420" y="4539673"/>
            <a:ext cx="1571137" cy="76400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AACEF16-0F05-3E74-F82D-408D40BB0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8778485" y="4539673"/>
            <a:ext cx="1571137" cy="764002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D4A86A38-AA58-4E0A-07C8-517D3ABAF6F7}"/>
              </a:ext>
            </a:extLst>
          </p:cNvPr>
          <p:cNvSpPr txBox="1"/>
          <p:nvPr/>
        </p:nvSpPr>
        <p:spPr>
          <a:xfrm>
            <a:off x="435520" y="317047"/>
            <a:ext cx="37208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latin typeface="Engravers MT" panose="02090707080505020304" pitchFamily="18" charset="77"/>
              </a:rPr>
              <a:t>S1,300</a:t>
            </a:r>
          </a:p>
          <a:p>
            <a:endParaRPr lang="es-ES_tradnl" sz="6000" dirty="0"/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4688C88E-1090-2FB6-BEEB-7ACD834F55DE}"/>
              </a:ext>
            </a:extLst>
          </p:cNvPr>
          <p:cNvSpPr txBox="1"/>
          <p:nvPr/>
        </p:nvSpPr>
        <p:spPr>
          <a:xfrm>
            <a:off x="217963" y="784731"/>
            <a:ext cx="45246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u="sng" dirty="0">
                <a:latin typeface="Engravers MT" panose="02090707080505020304" pitchFamily="18" charset="77"/>
              </a:rPr>
              <a:t>+S5,000 </a:t>
            </a:r>
          </a:p>
          <a:p>
            <a:r>
              <a:rPr lang="es-ES_tradnl" sz="5400" b="1" dirty="0">
                <a:solidFill>
                  <a:srgbClr val="FF0000"/>
                </a:solidFill>
                <a:latin typeface="Engravers MT" panose="02090707080505020304" pitchFamily="18" charset="77"/>
              </a:rPr>
              <a:t>S6,300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B51799C-3AE8-A0CE-5145-2E02CE7DB034}"/>
              </a:ext>
            </a:extLst>
          </p:cNvPr>
          <p:cNvSpPr txBox="1"/>
          <p:nvPr/>
        </p:nvSpPr>
        <p:spPr>
          <a:xfrm>
            <a:off x="-60838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INICIO RÁPIDO</a:t>
            </a:r>
          </a:p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MES 2</a:t>
            </a:r>
          </a:p>
        </p:txBody>
      </p:sp>
    </p:spTree>
    <p:extLst>
      <p:ext uri="{BB962C8B-B14F-4D97-AF65-F5344CB8AC3E}">
        <p14:creationId xmlns:p14="http://schemas.microsoft.com/office/powerpoint/2010/main" val="246924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C24A68-6C91-1C90-43F6-F20C614F5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405531" y="1623729"/>
            <a:ext cx="2958905" cy="14388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9C55E1-833E-2E74-FA28-D6DD9A1F2D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61618" y="3062566"/>
            <a:ext cx="2560321" cy="12450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03BB55-7578-CDD4-C17E-572A19BF8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604822" y="3062566"/>
            <a:ext cx="2560321" cy="12450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E8680E-7CDC-50FF-E584-3D287A280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48027" y="3087172"/>
            <a:ext cx="2560321" cy="12450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B7C1064-9376-D9FC-3B5F-DC3093B8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82596" y="4515067"/>
            <a:ext cx="1571137" cy="7640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1011AE-9C3E-510A-C67E-AAF503FC5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3324661" y="4515067"/>
            <a:ext cx="1571137" cy="76400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D3F0DD5-C8AF-8059-DF35-59577F428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593097" y="4515067"/>
            <a:ext cx="1571137" cy="7640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3EB10F8-D8AE-B07E-B70B-E967241FE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6035162" y="4515067"/>
            <a:ext cx="1571137" cy="7640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55724A5-BD5F-635E-E357-D77DDDDC5B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36420" y="4539673"/>
            <a:ext cx="1571137" cy="76400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AACEF16-0F05-3E74-F82D-408D40BB0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8778485" y="4539673"/>
            <a:ext cx="1571137" cy="764002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D4A86A38-AA58-4E0A-07C8-517D3ABAF6F7}"/>
              </a:ext>
            </a:extLst>
          </p:cNvPr>
          <p:cNvSpPr txBox="1"/>
          <p:nvPr/>
        </p:nvSpPr>
        <p:spPr>
          <a:xfrm>
            <a:off x="536728" y="376176"/>
            <a:ext cx="348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latin typeface="Engravers MT" panose="02090707080505020304" pitchFamily="18" charset="77"/>
              </a:rPr>
              <a:t>S6,300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4688C88E-1090-2FB6-BEEB-7ACD834F55DE}"/>
              </a:ext>
            </a:extLst>
          </p:cNvPr>
          <p:cNvSpPr txBox="1"/>
          <p:nvPr/>
        </p:nvSpPr>
        <p:spPr>
          <a:xfrm>
            <a:off x="225340" y="915478"/>
            <a:ext cx="4403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u="sng" dirty="0">
                <a:latin typeface="Engravers MT" panose="02090707080505020304" pitchFamily="18" charset="77"/>
              </a:rPr>
              <a:t>+S15,000</a:t>
            </a:r>
          </a:p>
          <a:p>
            <a:r>
              <a:rPr lang="es-ES_tradnl" sz="4800" b="1" dirty="0">
                <a:solidFill>
                  <a:srgbClr val="FF0000"/>
                </a:solidFill>
                <a:latin typeface="Engravers MT" panose="02090707080505020304" pitchFamily="18" charset="77"/>
              </a:rPr>
              <a:t>S21,300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B51799C-3AE8-A0CE-5145-2E02CE7DB034}"/>
              </a:ext>
            </a:extLst>
          </p:cNvPr>
          <p:cNvSpPr txBox="1"/>
          <p:nvPr/>
        </p:nvSpPr>
        <p:spPr>
          <a:xfrm>
            <a:off x="-1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INICIO RÁPIDO</a:t>
            </a:r>
          </a:p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MES 3 - 4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49F3516-B684-3075-751B-9ECE25F41442}"/>
              </a:ext>
            </a:extLst>
          </p:cNvPr>
          <p:cNvCxnSpPr/>
          <p:nvPr/>
        </p:nvCxnSpPr>
        <p:spPr>
          <a:xfrm>
            <a:off x="1350498" y="5486398"/>
            <a:ext cx="927061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C2E50240-E2C1-3988-2241-FA61DE8C3234}"/>
              </a:ext>
            </a:extLst>
          </p:cNvPr>
          <p:cNvSpPr txBox="1"/>
          <p:nvPr/>
        </p:nvSpPr>
        <p:spPr>
          <a:xfrm>
            <a:off x="0" y="548639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200 SERVICIOS =TC</a:t>
            </a:r>
          </a:p>
          <a:p>
            <a:pPr algn="ctr"/>
            <a:r>
              <a:rPr lang="es-ES_tradnl" sz="2800" dirty="0"/>
              <a:t>300 SERVICIOS = TC+BONO S15,000</a:t>
            </a:r>
          </a:p>
        </p:txBody>
      </p:sp>
    </p:spTree>
    <p:extLst>
      <p:ext uri="{BB962C8B-B14F-4D97-AF65-F5344CB8AC3E}">
        <p14:creationId xmlns:p14="http://schemas.microsoft.com/office/powerpoint/2010/main" val="5607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C24A68-6C91-1C90-43F6-F20C614F5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405531" y="1623729"/>
            <a:ext cx="2958905" cy="14388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9C55E1-833E-2E74-FA28-D6DD9A1F2D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61618" y="3062566"/>
            <a:ext cx="2560321" cy="12450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03BB55-7578-CDD4-C17E-572A19BF8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604822" y="3062566"/>
            <a:ext cx="2560321" cy="12450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E8680E-7CDC-50FF-E584-3D287A280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48027" y="3087172"/>
            <a:ext cx="2560321" cy="12450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B7C1064-9376-D9FC-3B5F-DC3093B8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82596" y="4515067"/>
            <a:ext cx="1571137" cy="7640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1011AE-9C3E-510A-C67E-AAF503FC5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3324661" y="4515067"/>
            <a:ext cx="1571137" cy="76400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D3F0DD5-C8AF-8059-DF35-59577F428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593097" y="4515067"/>
            <a:ext cx="1571137" cy="7640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3EB10F8-D8AE-B07E-B70B-E967241FE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6035162" y="4515067"/>
            <a:ext cx="1571137" cy="7640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55724A5-BD5F-635E-E357-D77DDDDC5B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36420" y="4539673"/>
            <a:ext cx="1571137" cy="76400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AACEF16-0F05-3E74-F82D-408D40BB0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8778485" y="4539673"/>
            <a:ext cx="1571137" cy="764002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D4A86A38-AA58-4E0A-07C8-517D3ABAF6F7}"/>
              </a:ext>
            </a:extLst>
          </p:cNvPr>
          <p:cNvSpPr txBox="1"/>
          <p:nvPr/>
        </p:nvSpPr>
        <p:spPr>
          <a:xfrm>
            <a:off x="382347" y="364408"/>
            <a:ext cx="4023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latin typeface="Engravers MT" panose="02090707080505020304" pitchFamily="18" charset="77"/>
              </a:rPr>
              <a:t>S21,300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4688C88E-1090-2FB6-BEEB-7ACD834F55DE}"/>
              </a:ext>
            </a:extLst>
          </p:cNvPr>
          <p:cNvSpPr txBox="1"/>
          <p:nvPr/>
        </p:nvSpPr>
        <p:spPr>
          <a:xfrm>
            <a:off x="157848" y="869431"/>
            <a:ext cx="4850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u="sng" dirty="0">
                <a:latin typeface="Engravers MT" panose="02090707080505020304" pitchFamily="18" charset="77"/>
              </a:rPr>
              <a:t>+S40,000</a:t>
            </a:r>
          </a:p>
          <a:p>
            <a:r>
              <a:rPr lang="es-ES_tradnl" sz="4400" b="1" dirty="0">
                <a:solidFill>
                  <a:srgbClr val="FF0000"/>
                </a:solidFill>
                <a:latin typeface="Engravers MT" panose="02090707080505020304" pitchFamily="18" charset="77"/>
              </a:rPr>
              <a:t> S61,300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B51799C-3AE8-A0CE-5145-2E02CE7DB034}"/>
              </a:ext>
            </a:extLst>
          </p:cNvPr>
          <p:cNvSpPr txBox="1"/>
          <p:nvPr/>
        </p:nvSpPr>
        <p:spPr>
          <a:xfrm>
            <a:off x="-1" y="7080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INICIO RÁPIDO</a:t>
            </a:r>
          </a:p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1 AÑO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49F3516-B684-3075-751B-9ECE25F41442}"/>
              </a:ext>
            </a:extLst>
          </p:cNvPr>
          <p:cNvCxnSpPr/>
          <p:nvPr/>
        </p:nvCxnSpPr>
        <p:spPr>
          <a:xfrm>
            <a:off x="1350498" y="5486398"/>
            <a:ext cx="927061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C2E50240-E2C1-3988-2241-FA61DE8C3234}"/>
              </a:ext>
            </a:extLst>
          </p:cNvPr>
          <p:cNvSpPr txBox="1"/>
          <p:nvPr/>
        </p:nvSpPr>
        <p:spPr>
          <a:xfrm>
            <a:off x="0" y="548639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1200 SERVICIOS =RVP</a:t>
            </a:r>
          </a:p>
          <a:p>
            <a:pPr algn="ctr"/>
            <a:r>
              <a:rPr lang="es-ES_tradnl" sz="2800" dirty="0"/>
              <a:t>BONO VICEPRESIDENTE EN MENOS DE 1 AÑO S40,000</a:t>
            </a:r>
          </a:p>
        </p:txBody>
      </p:sp>
    </p:spTree>
    <p:extLst>
      <p:ext uri="{BB962C8B-B14F-4D97-AF65-F5344CB8AC3E}">
        <p14:creationId xmlns:p14="http://schemas.microsoft.com/office/powerpoint/2010/main" val="176907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64</Words>
  <Application>Microsoft Macintosh PowerPoint</Application>
  <PresentationFormat>Panorámica</PresentationFormat>
  <Paragraphs>32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Engravers MT</vt:lpstr>
      <vt:lpstr>Wide Latin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street</dc:creator>
  <cp:lastModifiedBy>Guillermo Tajonar</cp:lastModifiedBy>
  <cp:revision>13</cp:revision>
  <dcterms:created xsi:type="dcterms:W3CDTF">2021-01-25T17:12:43Z</dcterms:created>
  <dcterms:modified xsi:type="dcterms:W3CDTF">2022-06-29T04:13:42Z</dcterms:modified>
</cp:coreProperties>
</file>