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5" r:id="rId2"/>
    <p:sldId id="286" r:id="rId3"/>
    <p:sldId id="287" r:id="rId4"/>
    <p:sldId id="258" r:id="rId5"/>
    <p:sldId id="288" r:id="rId6"/>
    <p:sldId id="289" r:id="rId7"/>
    <p:sldId id="260" r:id="rId8"/>
    <p:sldId id="290" r:id="rId9"/>
    <p:sldId id="279" r:id="rId10"/>
    <p:sldId id="292" r:id="rId11"/>
    <p:sldId id="275" r:id="rId12"/>
    <p:sldId id="293" r:id="rId13"/>
    <p:sldId id="294" r:id="rId14"/>
    <p:sldId id="295" r:id="rId15"/>
    <p:sldId id="296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1pPr>
    <a:lvl2pPr marL="0" marR="0" indent="2286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2pPr>
    <a:lvl3pPr marL="0" marR="0" indent="4572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3pPr>
    <a:lvl4pPr marL="0" marR="0" indent="6858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4pPr>
    <a:lvl5pPr marL="0" marR="0" indent="9144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5pPr>
    <a:lvl6pPr marL="0" marR="0" indent="11430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6pPr>
    <a:lvl7pPr marL="0" marR="0" indent="13716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7pPr>
    <a:lvl8pPr marL="0" marR="0" indent="16002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8pPr>
    <a:lvl9pPr marL="0" marR="0" indent="1828800" algn="ctr" defTabSz="457200" rtl="0" fontAlgn="auto" latinLnBrk="0" hangingPunct="0">
      <a:lnSpc>
        <a:spcPts val="37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Myriad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969"/>
    <a:srgbClr val="4B8DCD"/>
    <a:srgbClr val="00437E"/>
    <a:srgbClr val="5E5E5E"/>
    <a:srgbClr val="4F92D5"/>
    <a:srgbClr val="D1E7FD"/>
    <a:srgbClr val="C5D9EC"/>
    <a:srgbClr val="4F92D4"/>
    <a:srgbClr val="F0F3FC"/>
    <a:srgbClr val="CC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2BA47-3D19-44F3-A6DA-27846F7510F4}" v="88" dt="2022-10-27T15:26:48.92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32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14E89-C034-4754-99A1-C9FAC437B4A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D677200-1107-433B-ABE0-813076316F7C}" type="pres">
      <dgm:prSet presAssocID="{63D14E89-C034-4754-99A1-C9FAC437B4A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68E3473-F70C-4E5F-8DA0-CCC18612E46D}" type="presOf" srcId="{63D14E89-C034-4754-99A1-C9FAC437B4A8}" destId="{1D677200-1107-433B-ABE0-813076316F7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8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0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0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5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55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CN_1C_Blue.png" descr="ACN_1C_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774" y="12600010"/>
            <a:ext cx="2026899" cy="52841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  <a:ea typeface="Helvetica Neue Thin"/>
                <a:cs typeface="Helvetica" pitchFamily="2" charset="0"/>
                <a:sym typeface="Helvetica Neue Thin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56733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SzTx/>
              <a:buNone/>
              <a:defRPr sz="1900" b="0" i="0" spc="0"/>
            </a:lvl1pPr>
          </a:lstStyle>
          <a:p>
            <a:r>
              <a:rPr dirty="0"/>
              <a:t>–Johnny Appleseed</a:t>
            </a:r>
          </a:p>
        </p:txBody>
      </p:sp>
      <p:sp>
        <p:nvSpPr>
          <p:cNvPr id="93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34048"/>
            <a:ext cx="14716126" cy="9906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  <a:defRPr b="0" i="0"/>
            </a:lvl1pPr>
          </a:lstStyle>
          <a:p>
            <a:r>
              <a:rPr dirty="0"/>
              <a:t>“Type a quote here.” 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Изображение"/>
          <p:cNvSpPr>
            <a:spLocks noGrp="1"/>
          </p:cNvSpPr>
          <p:nvPr>
            <p:ph type="pic" idx="13"/>
          </p:nvPr>
        </p:nvSpPr>
        <p:spPr>
          <a:xfrm>
            <a:off x="1712269" y="0"/>
            <a:ext cx="20959463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>
            <a:lvl1pPr>
              <a:defRPr b="1" i="1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Изображение"/>
          <p:cNvSpPr>
            <a:spLocks noGrp="1"/>
          </p:cNvSpPr>
          <p:nvPr>
            <p:ph type="pic" idx="13"/>
          </p:nvPr>
        </p:nvSpPr>
        <p:spPr>
          <a:xfrm>
            <a:off x="6231433" y="863203"/>
            <a:ext cx="17439681" cy="116264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b="1" i="1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b="0" i="0" spc="0">
                <a:solidFill>
                  <a:srgbClr val="4F92D3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5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673553" indent="-673553">
              <a:defRPr b="0" i="0"/>
            </a:lvl1pPr>
            <a:lvl2pPr marL="1016453" indent="-673553">
              <a:defRPr b="0" i="0"/>
            </a:lvl2pPr>
            <a:lvl3pPr marL="1359353" indent="-673553">
              <a:defRPr b="0" i="0"/>
            </a:lvl3pPr>
            <a:lvl4pPr marL="1702253" indent="-673553">
              <a:defRPr b="0" i="0"/>
            </a:lvl4pPr>
            <a:lvl5pPr marL="2045153" indent="-673553">
              <a:defRPr b="0" i="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" pitchFamily="2" charset="0"/>
                <a:ea typeface="Helvetica" pitchFamily="2" charset="0"/>
                <a:cs typeface="Helvetica" pitchFamily="2" charset="0"/>
                <a:sym typeface="Helvetica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3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4" name="Изображение"/>
          <p:cNvSpPr>
            <a:spLocks noGrp="1"/>
          </p:cNvSpPr>
          <p:nvPr>
            <p:ph type="pic" idx="15"/>
          </p:nvPr>
        </p:nvSpPr>
        <p:spPr>
          <a:xfrm>
            <a:off x="-291704" y="1250156"/>
            <a:ext cx="16850320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1979" y="13073062"/>
            <a:ext cx="490518" cy="482823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defTabSz="821531">
              <a:lnSpc>
                <a:spcPct val="100000"/>
              </a:lnSpc>
              <a:defRPr sz="2200" b="0" i="0">
                <a:solidFill>
                  <a:srgbClr val="000000"/>
                </a:solidFill>
                <a:latin typeface="Helvetica" pitchFamily="2" charset="0"/>
                <a:ea typeface="Helvetica Neue Light"/>
                <a:cs typeface="Helvetica" pitchFamily="2" charset="0"/>
                <a:sym typeface="Helvetica Neue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1" i="1" u="none" strike="noStrike" cap="none" spc="0" baseline="0">
          <a:solidFill>
            <a:srgbClr val="3D7AC1"/>
          </a:solidFill>
          <a:uFillTx/>
          <a:latin typeface="Helvetica Bold Oblique" pitchFamily="2" charset="0"/>
          <a:ea typeface="+mj-ea"/>
          <a:cs typeface="+mj-cs"/>
          <a:sym typeface="Abril Fatface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0" b="0" i="0" u="none" strike="noStrike" cap="none" spc="0" baseline="0">
          <a:solidFill>
            <a:srgbClr val="3D7AC1"/>
          </a:solidFill>
          <a:uFillTx/>
          <a:latin typeface="+mj-lt"/>
          <a:ea typeface="+mj-ea"/>
          <a:cs typeface="+mj-cs"/>
          <a:sym typeface="Abril Fatface"/>
        </a:defRPr>
      </a:lvl9pPr>
    </p:titleStyle>
    <p:bodyStyle>
      <a:lvl1pPr marL="7639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Helvetica" pitchFamily="2" charset="0"/>
          <a:ea typeface="+mn-ea"/>
          <a:cs typeface="+mn-cs"/>
          <a:sym typeface="Myriad Pro"/>
        </a:defRPr>
      </a:lvl1pPr>
      <a:lvl2pPr marL="12084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Helvetica" pitchFamily="2" charset="0"/>
          <a:ea typeface="+mn-ea"/>
          <a:cs typeface="+mn-cs"/>
          <a:sym typeface="Myriad Pro"/>
        </a:defRPr>
      </a:lvl2pPr>
      <a:lvl3pPr marL="16529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Helvetica" pitchFamily="2" charset="0"/>
          <a:ea typeface="+mn-ea"/>
          <a:cs typeface="+mn-cs"/>
          <a:sym typeface="Myriad Pro"/>
        </a:defRPr>
      </a:lvl3pPr>
      <a:lvl4pPr marL="20974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Helvetica" pitchFamily="2" charset="0"/>
          <a:ea typeface="+mn-ea"/>
          <a:cs typeface="+mn-cs"/>
          <a:sym typeface="Myriad Pro"/>
        </a:defRPr>
      </a:lvl4pPr>
      <a:lvl5pPr marL="25419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Helvetica" pitchFamily="2" charset="0"/>
          <a:ea typeface="+mn-ea"/>
          <a:cs typeface="+mn-cs"/>
          <a:sym typeface="Myriad Pro"/>
        </a:defRPr>
      </a:lvl5pPr>
      <a:lvl6pPr marL="29864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+mn-lt"/>
          <a:ea typeface="+mn-ea"/>
          <a:cs typeface="+mn-cs"/>
          <a:sym typeface="Myriad Pro"/>
        </a:defRPr>
      </a:lvl6pPr>
      <a:lvl7pPr marL="34309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+mn-lt"/>
          <a:ea typeface="+mn-ea"/>
          <a:cs typeface="+mn-cs"/>
          <a:sym typeface="Myriad Pro"/>
        </a:defRPr>
      </a:lvl7pPr>
      <a:lvl8pPr marL="38754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+mn-lt"/>
          <a:ea typeface="+mn-ea"/>
          <a:cs typeface="+mn-cs"/>
          <a:sym typeface="Myriad Pro"/>
        </a:defRPr>
      </a:lvl8pPr>
      <a:lvl9pPr marL="4319984" marR="0" indent="-763984" algn="ctr" defTabSz="457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5500" b="0" i="0" u="none" strike="noStrike" cap="none" spc="-165" baseline="0">
          <a:solidFill>
            <a:srgbClr val="5E5E5E"/>
          </a:solidFill>
          <a:uFillTx/>
          <a:latin typeface="+mn-lt"/>
          <a:ea typeface="+mn-ea"/>
          <a:cs typeface="+mn-cs"/>
          <a:sym typeface="Myriad Pro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25.sv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tiled floor&#10;&#10;Description automatically generated">
            <a:extLst>
              <a:ext uri="{FF2B5EF4-FFF2-40B4-BE49-F238E27FC236}">
                <a16:creationId xmlns:a16="http://schemas.microsoft.com/office/drawing/2014/main" id="{D5B4EDDB-5EEC-D849-8802-F4A0A7305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BC315A-6E9B-264A-8DD3-E2DD230B0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7" y="12006649"/>
            <a:ext cx="1300034" cy="13000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9690F90-D9CA-295F-F3D3-ECDAEE06A283}"/>
              </a:ext>
            </a:extLst>
          </p:cNvPr>
          <p:cNvSpPr/>
          <p:nvPr/>
        </p:nvSpPr>
        <p:spPr>
          <a:xfrm flipV="1">
            <a:off x="-1" y="-9080"/>
            <a:ext cx="24384001" cy="13725080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Линия">
            <a:extLst>
              <a:ext uri="{FF2B5EF4-FFF2-40B4-BE49-F238E27FC236}">
                <a16:creationId xmlns:a16="http://schemas.microsoft.com/office/drawing/2014/main" id="{7DEF6FCB-7BE1-2A7D-500E-218FCF7CE817}"/>
              </a:ext>
            </a:extLst>
          </p:cNvPr>
          <p:cNvSpPr/>
          <p:nvPr/>
        </p:nvSpPr>
        <p:spPr>
          <a:xfrm>
            <a:off x="1381380" y="25909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257F256-3E4D-FE96-A1B3-438862167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sp>
        <p:nvSpPr>
          <p:cNvPr id="8" name="Residual Income">
            <a:extLst>
              <a:ext uri="{FF2B5EF4-FFF2-40B4-BE49-F238E27FC236}">
                <a16:creationId xmlns:a16="http://schemas.microsoft.com/office/drawing/2014/main" id="{CFF041A0-D19A-65AD-D8E7-55E666CA9770}"/>
              </a:ext>
            </a:extLst>
          </p:cNvPr>
          <p:cNvSpPr txBox="1"/>
          <p:nvPr/>
        </p:nvSpPr>
        <p:spPr>
          <a:xfrm>
            <a:off x="2908806" y="1391785"/>
            <a:ext cx="9172382" cy="106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200" dirty="0" err="1">
                <a:latin typeface="Helvetica" pitchFamily="2" charset="0"/>
              </a:rPr>
              <a:t>Ingresos</a:t>
            </a:r>
            <a:r>
              <a:rPr lang="en-US" sz="7200" dirty="0">
                <a:latin typeface="Helvetica" pitchFamily="2" charset="0"/>
              </a:rPr>
              <a:t> </a:t>
            </a:r>
            <a:r>
              <a:rPr lang="en-US" sz="7200" dirty="0" err="1">
                <a:latin typeface="Helvetica" pitchFamily="2" charset="0"/>
              </a:rPr>
              <a:t>Personales</a:t>
            </a:r>
            <a:endParaRPr lang="en-US" sz="72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9" name="Группа">
            <a:extLst>
              <a:ext uri="{FF2B5EF4-FFF2-40B4-BE49-F238E27FC236}">
                <a16:creationId xmlns:a16="http://schemas.microsoft.com/office/drawing/2014/main" id="{559A483A-B55B-3A6D-13E6-9EA17EDE9BDA}"/>
              </a:ext>
            </a:extLst>
          </p:cNvPr>
          <p:cNvGrpSpPr/>
          <p:nvPr/>
        </p:nvGrpSpPr>
        <p:grpSpPr>
          <a:xfrm>
            <a:off x="1248562" y="1209656"/>
            <a:ext cx="1115916" cy="1115915"/>
            <a:chOff x="0" y="0"/>
            <a:chExt cx="1115914" cy="1115914"/>
          </a:xfrm>
        </p:grpSpPr>
        <p:sp>
          <p:nvSpPr>
            <p:cNvPr id="10" name="Кружок">
              <a:extLst>
                <a:ext uri="{FF2B5EF4-FFF2-40B4-BE49-F238E27FC236}">
                  <a16:creationId xmlns:a16="http://schemas.microsoft.com/office/drawing/2014/main" id="{7D059B67-D468-AAC2-9135-7CFBB0CC35BE}"/>
                </a:ext>
              </a:extLst>
            </p:cNvPr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26991E8E-DEE2-6762-C469-986E9C453C14}"/>
                </a:ext>
              </a:extLst>
            </p:cNvPr>
            <p:cNvSpPr txBox="1"/>
            <p:nvPr/>
          </p:nvSpPr>
          <p:spPr>
            <a:xfrm>
              <a:off x="271635" y="0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atin typeface="Helvetica" pitchFamily="2" charset="0"/>
                </a:rPr>
                <a:t>5</a:t>
              </a:r>
              <a:endParaRPr dirty="0">
                <a:latin typeface="Helvetica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AC409BD-64B9-4860-8EFC-8EE235F20046}"/>
              </a:ext>
            </a:extLst>
          </p:cNvPr>
          <p:cNvSpPr/>
          <p:nvPr/>
        </p:nvSpPr>
        <p:spPr>
          <a:xfrm>
            <a:off x="1476201" y="3088757"/>
            <a:ext cx="10621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437E"/>
                </a:solidFill>
                <a:latin typeface="Helvetica" pitchFamily="2" charset="0"/>
              </a:rPr>
              <a:t>Bonos </a:t>
            </a:r>
            <a:r>
              <a:rPr lang="en-US" sz="6000" dirty="0" err="1">
                <a:solidFill>
                  <a:srgbClr val="00437E"/>
                </a:solidFill>
                <a:latin typeface="Helvetica" pitchFamily="2" charset="0"/>
              </a:rPr>
              <a:t>Mensuales</a:t>
            </a:r>
            <a:r>
              <a:rPr lang="en-US" sz="6000" dirty="0">
                <a:solidFill>
                  <a:srgbClr val="00437E"/>
                </a:solidFill>
                <a:latin typeface="Helvetica" pitchFamily="2" charset="0"/>
              </a:rPr>
              <a:t> </a:t>
            </a:r>
            <a:r>
              <a:rPr lang="en-US" sz="6000" dirty="0" err="1">
                <a:solidFill>
                  <a:srgbClr val="00437E"/>
                </a:solidFill>
                <a:latin typeface="Helvetica" pitchFamily="2" charset="0"/>
              </a:rPr>
              <a:t>por</a:t>
            </a:r>
            <a:r>
              <a:rPr lang="en-US" sz="6000" dirty="0">
                <a:solidFill>
                  <a:srgbClr val="00437E"/>
                </a:solidFill>
                <a:latin typeface="Helvetica" pitchFamily="2" charset="0"/>
              </a:rPr>
              <a:t> </a:t>
            </a:r>
            <a:r>
              <a:rPr lang="en-US" sz="60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endParaRPr lang="en-US" sz="60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6" name="Opportunity to earn bonuses that are paid weekly when you and your team acquire customers.***">
            <a:extLst>
              <a:ext uri="{FF2B5EF4-FFF2-40B4-BE49-F238E27FC236}">
                <a16:creationId xmlns:a16="http://schemas.microsoft.com/office/drawing/2014/main" id="{66FBBEA3-CFF7-C509-F296-9BC56EED8DFF}"/>
              </a:ext>
            </a:extLst>
          </p:cNvPr>
          <p:cNvSpPr txBox="1"/>
          <p:nvPr/>
        </p:nvSpPr>
        <p:spPr>
          <a:xfrm>
            <a:off x="890337" y="10648341"/>
            <a:ext cx="11041418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800" i="1" spc="-114">
                <a:latin typeface="MyriadPro-It"/>
                <a:ea typeface="MyriadPro-It"/>
                <a:cs typeface="MyriadPro-It"/>
                <a:sym typeface="MyriadPro-It"/>
              </a:defRPr>
            </a:lvl1pPr>
          </a:lstStyle>
          <a:p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Pagados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semanalmente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según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sus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ganancias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cuando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b="1" dirty="0">
                <a:solidFill>
                  <a:srgbClr val="4B8DCD"/>
                </a:solidFill>
                <a:effectLst/>
                <a:latin typeface="Helvetica" pitchFamily="2" charset="0"/>
              </a:rPr>
              <a:t>USTED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adquiere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clientes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D47A9-F264-D2C6-A7A2-36378FA1AD9F}"/>
              </a:ext>
            </a:extLst>
          </p:cNvPr>
          <p:cNvSpPr/>
          <p:nvPr/>
        </p:nvSpPr>
        <p:spPr>
          <a:xfrm>
            <a:off x="14989995" y="1741681"/>
            <a:ext cx="5262979" cy="703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>
                <a:solidFill>
                  <a:srgbClr val="4F92D5"/>
                </a:solidFill>
                <a:latin typeface="Helvetica" pitchFamily="2" charset="0"/>
              </a:rPr>
              <a:t>Sus </a:t>
            </a:r>
            <a:r>
              <a:rPr lang="en-US" sz="72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endParaRPr lang="en-US" sz="7200" dirty="0">
              <a:solidFill>
                <a:srgbClr val="00437E"/>
              </a:solidFill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62BBB2-FDAF-217A-2666-D8D3F51A1FC1}"/>
              </a:ext>
            </a:extLst>
          </p:cNvPr>
          <p:cNvSpPr/>
          <p:nvPr/>
        </p:nvSpPr>
        <p:spPr>
          <a:xfrm>
            <a:off x="453628" y="5060747"/>
            <a:ext cx="9736725" cy="53245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s-us" sz="6400" dirty="0">
                <a:latin typeface="Helvetica" pitchFamily="2" charset="0"/>
              </a:rPr>
              <a:t>5 servicios </a:t>
            </a:r>
            <a:r>
              <a:rPr lang="es-US" sz="6400" dirty="0">
                <a:latin typeface="Helvetica" pitchFamily="2" charset="0"/>
              </a:rPr>
              <a:t>=</a:t>
            </a:r>
            <a:r>
              <a:rPr lang="en-us" sz="6400" b="1" dirty="0">
                <a:latin typeface="Helvetica" pitchFamily="2" charset="0"/>
              </a:rPr>
              <a:t> $200</a:t>
            </a:r>
            <a:endParaRPr lang="en-US" sz="6400" b="1" dirty="0">
              <a:latin typeface="Helvetica" pitchFamily="2" charset="0"/>
            </a:endParaRPr>
          </a:p>
          <a:p>
            <a:pPr algn="r" rtl="0">
              <a:lnSpc>
                <a:spcPct val="100000"/>
              </a:lnSpc>
            </a:pPr>
            <a:endParaRPr lang="en-us" sz="6400" b="1" dirty="0">
              <a:latin typeface="Helvetica" pitchFamily="2" charset="0"/>
            </a:endParaRPr>
          </a:p>
          <a:p>
            <a:pPr algn="r" rtl="0">
              <a:lnSpc>
                <a:spcPct val="100000"/>
              </a:lnSpc>
            </a:pPr>
            <a:endParaRPr lang="en-US" sz="6400" dirty="0">
              <a:latin typeface="Helvetica" pitchFamily="2" charset="0"/>
            </a:endParaRPr>
          </a:p>
          <a:p>
            <a:pPr algn="r" rtl="0">
              <a:lnSpc>
                <a:spcPct val="100000"/>
              </a:lnSpc>
              <a:spcBef>
                <a:spcPts val="2400"/>
              </a:spcBef>
            </a:pPr>
            <a:r>
              <a:rPr lang="es-us" sz="6400" dirty="0">
                <a:latin typeface="Helvetica" pitchFamily="2" charset="0"/>
              </a:rPr>
              <a:t>  8 servicios =</a:t>
            </a:r>
            <a:r>
              <a:rPr lang="en-us" sz="6400" b="1" dirty="0">
                <a:latin typeface="Helvetica" pitchFamily="2" charset="0"/>
              </a:rPr>
              <a:t> $400</a:t>
            </a:r>
          </a:p>
          <a:p>
            <a:pPr algn="r" rtl="0">
              <a:lnSpc>
                <a:spcPct val="100000"/>
              </a:lnSpc>
            </a:pPr>
            <a:r>
              <a:rPr lang="es-us" sz="6400" dirty="0">
                <a:latin typeface="Helvetica" pitchFamily="2" charset="0"/>
              </a:rPr>
              <a:t>11 servicios =</a:t>
            </a:r>
            <a:r>
              <a:rPr lang="en-us" sz="6400" b="1" dirty="0">
                <a:latin typeface="Helvetica" pitchFamily="2" charset="0"/>
              </a:rPr>
              <a:t> $600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193CC5-9507-0A5C-9145-3F1E4162ED47}"/>
              </a:ext>
            </a:extLst>
          </p:cNvPr>
          <p:cNvSpPr/>
          <p:nvPr/>
        </p:nvSpPr>
        <p:spPr>
          <a:xfrm>
            <a:off x="-342535" y="4523055"/>
            <a:ext cx="14215713" cy="6605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-us" sz="5400" i="1" dirty="0">
                <a:solidFill>
                  <a:srgbClr val="4B8DCD"/>
                </a:solidFill>
                <a:latin typeface="Helvetica" pitchFamily="2" charset="0"/>
              </a:rPr>
              <a:t>Adquiere clientes con un total de: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EFD2DA-C104-E8B2-9917-99B1155644A0}"/>
              </a:ext>
            </a:extLst>
          </p:cNvPr>
          <p:cNvSpPr/>
          <p:nvPr/>
        </p:nvSpPr>
        <p:spPr>
          <a:xfrm>
            <a:off x="2082885" y="6195922"/>
            <a:ext cx="8845248" cy="2062103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es-us" sz="6400" b="1" dirty="0">
                <a:solidFill>
                  <a:srgbClr val="3782CD"/>
                </a:solidFill>
                <a:latin typeface="Helvetica" pitchFamily="2" charset="0"/>
              </a:rPr>
              <a:t>Más</a:t>
            </a:r>
            <a:r>
              <a:rPr lang="es-us" sz="6400" dirty="0">
                <a:solidFill>
                  <a:srgbClr val="3782CD"/>
                </a:solidFill>
                <a:latin typeface="Helvetica" pitchFamily="2" charset="0"/>
              </a:rPr>
              <a:t> </a:t>
            </a:r>
            <a:r>
              <a:rPr lang="es-us" sz="6400" b="1" dirty="0">
                <a:solidFill>
                  <a:srgbClr val="3782CD"/>
                </a:solidFill>
                <a:latin typeface="Helvetica" pitchFamily="2" charset="0"/>
              </a:rPr>
              <a:t>$200</a:t>
            </a:r>
            <a:r>
              <a:rPr lang="es-us" sz="6400" dirty="0">
                <a:solidFill>
                  <a:srgbClr val="3782CD"/>
                </a:solidFill>
                <a:latin typeface="Helvetica" pitchFamily="2" charset="0"/>
              </a:rPr>
              <a:t> por cada</a:t>
            </a:r>
            <a:endParaRPr lang="es-US" sz="6400" dirty="0">
              <a:solidFill>
                <a:srgbClr val="3782CD"/>
              </a:solidFill>
              <a:latin typeface="Helvetica" pitchFamily="2" charset="0"/>
            </a:endParaRPr>
          </a:p>
          <a:p>
            <a:pPr rtl="0">
              <a:lnSpc>
                <a:spcPct val="100000"/>
              </a:lnSpc>
            </a:pPr>
            <a:r>
              <a:rPr lang="es-us" sz="6400" dirty="0">
                <a:solidFill>
                  <a:srgbClr val="3782CD"/>
                </a:solidFill>
                <a:latin typeface="Helvetica" pitchFamily="2" charset="0"/>
              </a:rPr>
              <a:t>3 servicios adicionales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128CE-7B35-F541-2192-5FA3AD7981EA}"/>
              </a:ext>
            </a:extLst>
          </p:cNvPr>
          <p:cNvSpPr/>
          <p:nvPr/>
        </p:nvSpPr>
        <p:spPr>
          <a:xfrm>
            <a:off x="14669772" y="3109566"/>
            <a:ext cx="64924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 err="1">
                <a:solidFill>
                  <a:srgbClr val="00437E"/>
                </a:solidFill>
                <a:latin typeface="Helvetica" pitchFamily="2" charset="0"/>
              </a:rPr>
              <a:t>Ingreso</a:t>
            </a: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 Residual</a:t>
            </a:r>
            <a:endParaRPr lang="en-US" sz="66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12" name="Opportunity to earn bonuses that are paid weekly when you and your team acquire customers.***">
            <a:extLst>
              <a:ext uri="{FF2B5EF4-FFF2-40B4-BE49-F238E27FC236}">
                <a16:creationId xmlns:a16="http://schemas.microsoft.com/office/drawing/2014/main" id="{86F1AAEC-E560-4684-ABAD-8F19226946FA}"/>
              </a:ext>
            </a:extLst>
          </p:cNvPr>
          <p:cNvSpPr txBox="1"/>
          <p:nvPr/>
        </p:nvSpPr>
        <p:spPr>
          <a:xfrm>
            <a:off x="13873178" y="10037230"/>
            <a:ext cx="8594936" cy="2175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800" i="1" spc="-114">
                <a:latin typeface="MyriadPro-It"/>
                <a:ea typeface="MyriadPro-It"/>
                <a:cs typeface="MyriadPro-It"/>
                <a:sym typeface="MyriadPro-It"/>
              </a:defRPr>
            </a:lvl1pPr>
          </a:lstStyle>
          <a:p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Pagado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mensualmente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sobre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el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ingreso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mensual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comisionable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de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los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clientes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de </a:t>
            </a:r>
            <a:r>
              <a:rPr lang="en-US" sz="4400" dirty="0" err="1">
                <a:solidFill>
                  <a:srgbClr val="4B8DCD"/>
                </a:solidFill>
                <a:latin typeface="Helvetica" pitchFamily="2" charset="0"/>
              </a:rPr>
              <a:t>su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 </a:t>
            </a:r>
            <a:r>
              <a:rPr lang="en-US" sz="4400" b="1" dirty="0">
                <a:solidFill>
                  <a:srgbClr val="4B8DCD"/>
                </a:solidFill>
                <a:latin typeface="Helvetica" pitchFamily="2" charset="0"/>
              </a:rPr>
              <a:t>EQUIPO</a:t>
            </a:r>
            <a:r>
              <a:rPr lang="en-US" sz="4400" dirty="0">
                <a:solidFill>
                  <a:srgbClr val="4B8DCD"/>
                </a:solidFill>
                <a:latin typeface="Helvetica" pitchFamily="2" charset="0"/>
              </a:rPr>
              <a:t>*.</a:t>
            </a:r>
            <a:endParaRPr sz="4400" dirty="0">
              <a:solidFill>
                <a:srgbClr val="4B8DCD"/>
              </a:solidFill>
              <a:latin typeface="Helvetica" pitchFamily="2" charset="0"/>
            </a:endParaRPr>
          </a:p>
        </p:txBody>
      </p:sp>
      <p:sp>
        <p:nvSpPr>
          <p:cNvPr id="14" name="Refer to ACN Compensation Plan for details!">
            <a:extLst>
              <a:ext uri="{FF2B5EF4-FFF2-40B4-BE49-F238E27FC236}">
                <a16:creationId xmlns:a16="http://schemas.microsoft.com/office/drawing/2014/main" id="{DC8263A1-D89A-245F-1CDC-F3AD4A7E4560}"/>
              </a:ext>
            </a:extLst>
          </p:cNvPr>
          <p:cNvSpPr txBox="1"/>
          <p:nvPr/>
        </p:nvSpPr>
        <p:spPr>
          <a:xfrm>
            <a:off x="453628" y="12601574"/>
            <a:ext cx="13531909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1437" tIns="71437" rIns="71437" bIns="71437" rtlCol="0" anchor="ctr">
            <a:spAutoFit/>
          </a:bodyPr>
          <a:lstStyle/>
          <a:p>
            <a:pPr rtl="0">
              <a:lnSpc>
                <a:spcPct val="100000"/>
              </a:lnSpc>
              <a:spcBef>
                <a:spcPts val="3000"/>
              </a:spcBef>
              <a:defRPr sz="3800" i="1" spc="-114"/>
            </a:pPr>
            <a:r>
              <a:rPr lang="es-us" sz="3500" dirty="0">
                <a:solidFill>
                  <a:srgbClr val="8F8D8D"/>
                </a:solidFill>
                <a:latin typeface="Helvetica" pitchFamily="2" charset="0"/>
              </a:rPr>
              <a:t>*Consulta el Plan de compensación de ACN para ver todos los detalles.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D548E-8B5D-7E88-965E-A5FF4FD7350A}"/>
              </a:ext>
            </a:extLst>
          </p:cNvPr>
          <p:cNvSpPr/>
          <p:nvPr/>
        </p:nvSpPr>
        <p:spPr>
          <a:xfrm>
            <a:off x="12954937" y="4750215"/>
            <a:ext cx="9922151" cy="4467623"/>
          </a:xfrm>
          <a:prstGeom prst="rect">
            <a:avLst/>
          </a:prstGeom>
          <a:solidFill>
            <a:srgbClr val="4F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r>
              <a:rPr lang="es-us" sz="8800" b="1" dirty="0">
                <a:latin typeface="Helvetica" pitchFamily="2" charset="0"/>
              </a:rPr>
              <a:t>3% </a:t>
            </a:r>
            <a:r>
              <a:rPr lang="es-US" sz="8800" b="1" dirty="0">
                <a:latin typeface="Helvetica" pitchFamily="2" charset="0"/>
              </a:rPr>
              <a:t>a</a:t>
            </a:r>
            <a:r>
              <a:rPr lang="es-us" sz="8800" b="1" dirty="0">
                <a:latin typeface="Helvetica" pitchFamily="2" charset="0"/>
              </a:rPr>
              <a:t> 20%</a:t>
            </a:r>
          </a:p>
          <a:p>
            <a:pPr rtl="0">
              <a:lnSpc>
                <a:spcPct val="100000"/>
              </a:lnSpc>
            </a:pPr>
            <a:r>
              <a:rPr lang="es-us" sz="6200" dirty="0">
                <a:latin typeface="Helvetica" pitchFamily="2" charset="0"/>
              </a:rPr>
              <a:t>Ingreso mensual sujeto</a:t>
            </a:r>
            <a:endParaRPr lang="es-US" sz="6200" dirty="0">
              <a:latin typeface="Helvetica" pitchFamily="2" charset="0"/>
            </a:endParaRPr>
          </a:p>
          <a:p>
            <a:pPr rtl="0">
              <a:lnSpc>
                <a:spcPct val="100000"/>
              </a:lnSpc>
            </a:pPr>
            <a:r>
              <a:rPr lang="es-us" sz="6200" dirty="0">
                <a:latin typeface="Helvetica" pitchFamily="2" charset="0"/>
              </a:rPr>
              <a:t>a comisiones*</a:t>
            </a:r>
          </a:p>
        </p:txBody>
      </p:sp>
    </p:spTree>
    <p:extLst>
      <p:ext uri="{BB962C8B-B14F-4D97-AF65-F5344CB8AC3E}">
        <p14:creationId xmlns:p14="http://schemas.microsoft.com/office/powerpoint/2010/main" val="15996414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43E7B0-526A-71A3-2957-33DCC8F86570}"/>
              </a:ext>
            </a:extLst>
          </p:cNvPr>
          <p:cNvSpPr/>
          <p:nvPr/>
        </p:nvSpPr>
        <p:spPr>
          <a:xfrm flipV="1">
            <a:off x="0" y="0"/>
            <a:ext cx="24384001" cy="13725080"/>
          </a:xfrm>
          <a:prstGeom prst="rect">
            <a:avLst/>
          </a:prstGeom>
          <a:gradFill>
            <a:gsLst>
              <a:gs pos="47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F49E6-95E8-4B17-8D87-83B86E34B576}"/>
              </a:ext>
            </a:extLst>
          </p:cNvPr>
          <p:cNvSpPr/>
          <p:nvPr/>
        </p:nvSpPr>
        <p:spPr>
          <a:xfrm>
            <a:off x="1878735" y="6739183"/>
            <a:ext cx="9160874" cy="2139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1500" b="1" dirty="0">
                <a:latin typeface="Helvetica" pitchFamily="2" charset="0"/>
              </a:rPr>
              <a:t>$50 - $450</a:t>
            </a:r>
          </a:p>
        </p:txBody>
      </p:sp>
      <p:sp>
        <p:nvSpPr>
          <p:cNvPr id="6" name="Линия">
            <a:extLst>
              <a:ext uri="{FF2B5EF4-FFF2-40B4-BE49-F238E27FC236}">
                <a16:creationId xmlns:a16="http://schemas.microsoft.com/office/drawing/2014/main" id="{A0824630-EF70-EB4B-9FC3-4E66025EA471}"/>
              </a:ext>
            </a:extLst>
          </p:cNvPr>
          <p:cNvSpPr/>
          <p:nvPr/>
        </p:nvSpPr>
        <p:spPr>
          <a:xfrm>
            <a:off x="1381380" y="2940594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394DF9-D0FE-4B5D-CF5C-BCB839C13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sp>
        <p:nvSpPr>
          <p:cNvPr id="2" name="Residual Income">
            <a:extLst>
              <a:ext uri="{FF2B5EF4-FFF2-40B4-BE49-F238E27FC236}">
                <a16:creationId xmlns:a16="http://schemas.microsoft.com/office/drawing/2014/main" id="{A6BA62FA-FC3D-CC9B-051F-0487B4D7FE7B}"/>
              </a:ext>
            </a:extLst>
          </p:cNvPr>
          <p:cNvSpPr txBox="1"/>
          <p:nvPr/>
        </p:nvSpPr>
        <p:spPr>
          <a:xfrm>
            <a:off x="2636113" y="1426449"/>
            <a:ext cx="7633499" cy="106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200" dirty="0" err="1">
                <a:latin typeface="Helvetica" pitchFamily="2" charset="0"/>
              </a:rPr>
              <a:t>Ingreso</a:t>
            </a:r>
            <a:r>
              <a:rPr lang="en-US" sz="7200" dirty="0">
                <a:latin typeface="Helvetica" pitchFamily="2" charset="0"/>
              </a:rPr>
              <a:t> Principal</a:t>
            </a:r>
            <a:endParaRPr lang="en-US" sz="72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5" name="Группа">
            <a:extLst>
              <a:ext uri="{FF2B5EF4-FFF2-40B4-BE49-F238E27FC236}">
                <a16:creationId xmlns:a16="http://schemas.microsoft.com/office/drawing/2014/main" id="{0AEE231A-04C1-B620-EDFA-60484B514604}"/>
              </a:ext>
            </a:extLst>
          </p:cNvPr>
          <p:cNvGrpSpPr/>
          <p:nvPr/>
        </p:nvGrpSpPr>
        <p:grpSpPr>
          <a:xfrm>
            <a:off x="1248562" y="1209656"/>
            <a:ext cx="1115916" cy="1115915"/>
            <a:chOff x="0" y="0"/>
            <a:chExt cx="1115914" cy="1115914"/>
          </a:xfrm>
        </p:grpSpPr>
        <p:sp>
          <p:nvSpPr>
            <p:cNvPr id="7" name="Кружок">
              <a:extLst>
                <a:ext uri="{FF2B5EF4-FFF2-40B4-BE49-F238E27FC236}">
                  <a16:creationId xmlns:a16="http://schemas.microsoft.com/office/drawing/2014/main" id="{F55E8EA9-0C2B-BD96-BDFF-5D3B9A14A7E2}"/>
                </a:ext>
              </a:extLst>
            </p:cNvPr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C7F23272-77F6-1636-4BF4-2B551E8E8027}"/>
                </a:ext>
              </a:extLst>
            </p:cNvPr>
            <p:cNvSpPr txBox="1"/>
            <p:nvPr/>
          </p:nvSpPr>
          <p:spPr>
            <a:xfrm>
              <a:off x="271635" y="48126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atin typeface="Helvetica" pitchFamily="2" charset="0"/>
                </a:rPr>
                <a:t>6</a:t>
              </a:r>
              <a:endParaRPr dirty="0">
                <a:latin typeface="Helvetica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1A4ED05-EFB7-0158-8D38-0FA60A198D97}"/>
              </a:ext>
            </a:extLst>
          </p:cNvPr>
          <p:cNvSpPr/>
          <p:nvPr/>
        </p:nvSpPr>
        <p:spPr>
          <a:xfrm>
            <a:off x="12905725" y="1767613"/>
            <a:ext cx="9571851" cy="703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r>
              <a:rPr lang="en-US" sz="7200" dirty="0">
                <a:solidFill>
                  <a:srgbClr val="00437E"/>
                </a:solidFill>
                <a:latin typeface="Helvetica" pitchFamily="2" charset="0"/>
              </a:rPr>
              <a:t> de </a:t>
            </a:r>
            <a:r>
              <a:rPr lang="en-US" sz="7200" dirty="0" err="1">
                <a:solidFill>
                  <a:srgbClr val="00437E"/>
                </a:solidFill>
                <a:latin typeface="Helvetica" pitchFamily="2" charset="0"/>
              </a:rPr>
              <a:t>Su</a:t>
            </a:r>
            <a:r>
              <a:rPr lang="en-US" sz="7200" dirty="0">
                <a:solidFill>
                  <a:srgbClr val="00437E"/>
                </a:solidFill>
                <a:latin typeface="Helvetica" pitchFamily="2" charset="0"/>
              </a:rPr>
              <a:t> </a:t>
            </a:r>
            <a:r>
              <a:rPr lang="en-US" sz="7200" b="1" i="1" dirty="0" err="1">
                <a:solidFill>
                  <a:srgbClr val="4B8DCD"/>
                </a:solidFill>
                <a:latin typeface="Helvetica" pitchFamily="2" charset="0"/>
              </a:rPr>
              <a:t>Equipo</a:t>
            </a:r>
            <a:endParaRPr lang="en-US" sz="7200" b="1" i="1" dirty="0">
              <a:solidFill>
                <a:srgbClr val="4B8DC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7D5F0A-9B80-9DAC-EA11-A503D2CFB93F}"/>
              </a:ext>
            </a:extLst>
          </p:cNvPr>
          <p:cNvSpPr/>
          <p:nvPr/>
        </p:nvSpPr>
        <p:spPr>
          <a:xfrm>
            <a:off x="2294411" y="4259979"/>
            <a:ext cx="832952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Bonos de </a:t>
            </a:r>
            <a:r>
              <a:rPr lang="en-US" sz="6600" dirty="0" err="1">
                <a:solidFill>
                  <a:srgbClr val="00437E"/>
                </a:solidFill>
                <a:latin typeface="Helvetica" pitchFamily="2" charset="0"/>
              </a:rPr>
              <a:t>Adquisición</a:t>
            </a:r>
            <a:endParaRPr lang="en-US" sz="6600" dirty="0">
              <a:solidFill>
                <a:srgbClr val="00437E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de </a:t>
            </a:r>
            <a:r>
              <a:rPr lang="en-US" sz="66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 (</a:t>
            </a:r>
            <a:r>
              <a:rPr lang="en-US" sz="6600" b="1" dirty="0">
                <a:solidFill>
                  <a:srgbClr val="00437E"/>
                </a:solidFill>
                <a:latin typeface="Helvetica" pitchFamily="2" charset="0"/>
              </a:rPr>
              <a:t>CAB</a:t>
            </a: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)</a:t>
            </a:r>
            <a:endParaRPr lang="en-US" sz="66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8" name="Opportunity to earn bonuses that are paid weekly when you and your team acquire customers.***">
            <a:extLst>
              <a:ext uri="{FF2B5EF4-FFF2-40B4-BE49-F238E27FC236}">
                <a16:creationId xmlns:a16="http://schemas.microsoft.com/office/drawing/2014/main" id="{08F5FF94-B133-882D-2D4B-04FECB7FF9B3}"/>
              </a:ext>
            </a:extLst>
          </p:cNvPr>
          <p:cNvSpPr txBox="1"/>
          <p:nvPr/>
        </p:nvSpPr>
        <p:spPr>
          <a:xfrm>
            <a:off x="938463" y="10648341"/>
            <a:ext cx="11041418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800" i="1" spc="-114">
                <a:latin typeface="MyriadPro-It"/>
                <a:ea typeface="MyriadPro-It"/>
                <a:cs typeface="MyriadPro-It"/>
                <a:sym typeface="MyriadPro-It"/>
              </a:defRPr>
            </a:lvl1pPr>
          </a:lstStyle>
          <a:p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Pagados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semanalmente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según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sus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ganancias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cuando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b="1" dirty="0">
                <a:solidFill>
                  <a:srgbClr val="6B6969"/>
                </a:solidFill>
                <a:effectLst/>
                <a:latin typeface="Helvetica" pitchFamily="2" charset="0"/>
              </a:rPr>
              <a:t>USTED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adquiere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clientes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*</a:t>
            </a:r>
          </a:p>
        </p:txBody>
      </p:sp>
      <p:sp>
        <p:nvSpPr>
          <p:cNvPr id="17" name="Refer to ACN Compensation Plan for details!">
            <a:extLst>
              <a:ext uri="{FF2B5EF4-FFF2-40B4-BE49-F238E27FC236}">
                <a16:creationId xmlns:a16="http://schemas.microsoft.com/office/drawing/2014/main" id="{5F616F3F-9472-C42C-7199-A1FA9721FD81}"/>
              </a:ext>
            </a:extLst>
          </p:cNvPr>
          <p:cNvSpPr txBox="1"/>
          <p:nvPr/>
        </p:nvSpPr>
        <p:spPr>
          <a:xfrm>
            <a:off x="453628" y="12601574"/>
            <a:ext cx="13531909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1437" tIns="71437" rIns="71437" bIns="71437" rtlCol="0" anchor="ctr">
            <a:spAutoFit/>
          </a:bodyPr>
          <a:lstStyle/>
          <a:p>
            <a:pPr rtl="0">
              <a:lnSpc>
                <a:spcPct val="100000"/>
              </a:lnSpc>
              <a:spcBef>
                <a:spcPts val="3000"/>
              </a:spcBef>
              <a:defRPr sz="3800" i="1" spc="-114"/>
            </a:pPr>
            <a:r>
              <a:rPr lang="es-us" sz="3500" dirty="0">
                <a:solidFill>
                  <a:srgbClr val="8F8D8D"/>
                </a:solidFill>
                <a:latin typeface="Helvetica" pitchFamily="2" charset="0"/>
              </a:rPr>
              <a:t>*Consulta el Plan de compensación de ACN para ver todos los detalles. </a:t>
            </a:r>
          </a:p>
        </p:txBody>
      </p:sp>
    </p:spTree>
    <p:extLst>
      <p:ext uri="{BB962C8B-B14F-4D97-AF65-F5344CB8AC3E}">
        <p14:creationId xmlns:p14="http://schemas.microsoft.com/office/powerpoint/2010/main" val="26637138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43E7B0-526A-71A3-2957-33DCC8F86570}"/>
              </a:ext>
            </a:extLst>
          </p:cNvPr>
          <p:cNvSpPr/>
          <p:nvPr/>
        </p:nvSpPr>
        <p:spPr>
          <a:xfrm flipV="1">
            <a:off x="0" y="0"/>
            <a:ext cx="24384001" cy="13725080"/>
          </a:xfrm>
          <a:prstGeom prst="rect">
            <a:avLst/>
          </a:prstGeom>
          <a:gradFill>
            <a:gsLst>
              <a:gs pos="47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F49E6-95E8-4B17-8D87-83B86E34B576}"/>
              </a:ext>
            </a:extLst>
          </p:cNvPr>
          <p:cNvSpPr/>
          <p:nvPr/>
        </p:nvSpPr>
        <p:spPr>
          <a:xfrm>
            <a:off x="1878735" y="6739183"/>
            <a:ext cx="9160874" cy="21395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1500" b="1" dirty="0">
                <a:latin typeface="Helvetica" pitchFamily="2" charset="0"/>
              </a:rPr>
              <a:t>$50 - $450</a:t>
            </a:r>
          </a:p>
        </p:txBody>
      </p:sp>
      <p:sp>
        <p:nvSpPr>
          <p:cNvPr id="6" name="Линия">
            <a:extLst>
              <a:ext uri="{FF2B5EF4-FFF2-40B4-BE49-F238E27FC236}">
                <a16:creationId xmlns:a16="http://schemas.microsoft.com/office/drawing/2014/main" id="{A0824630-EF70-EB4B-9FC3-4E66025EA471}"/>
              </a:ext>
            </a:extLst>
          </p:cNvPr>
          <p:cNvSpPr/>
          <p:nvPr/>
        </p:nvSpPr>
        <p:spPr>
          <a:xfrm>
            <a:off x="1381380" y="2940594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394DF9-D0FE-4B5D-CF5C-BCB839C13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sp>
        <p:nvSpPr>
          <p:cNvPr id="2" name="Residual Income">
            <a:extLst>
              <a:ext uri="{FF2B5EF4-FFF2-40B4-BE49-F238E27FC236}">
                <a16:creationId xmlns:a16="http://schemas.microsoft.com/office/drawing/2014/main" id="{A6BA62FA-FC3D-CC9B-051F-0487B4D7FE7B}"/>
              </a:ext>
            </a:extLst>
          </p:cNvPr>
          <p:cNvSpPr txBox="1"/>
          <p:nvPr/>
        </p:nvSpPr>
        <p:spPr>
          <a:xfrm>
            <a:off x="2636113" y="1426449"/>
            <a:ext cx="7633499" cy="106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200" dirty="0" err="1">
                <a:latin typeface="Helvetica" pitchFamily="2" charset="0"/>
              </a:rPr>
              <a:t>Ingreso</a:t>
            </a:r>
            <a:r>
              <a:rPr lang="en-US" sz="7200" dirty="0">
                <a:latin typeface="Helvetica" pitchFamily="2" charset="0"/>
              </a:rPr>
              <a:t> Principal</a:t>
            </a:r>
            <a:endParaRPr lang="en-US" sz="72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5" name="Группа">
            <a:extLst>
              <a:ext uri="{FF2B5EF4-FFF2-40B4-BE49-F238E27FC236}">
                <a16:creationId xmlns:a16="http://schemas.microsoft.com/office/drawing/2014/main" id="{0AEE231A-04C1-B620-EDFA-60484B514604}"/>
              </a:ext>
            </a:extLst>
          </p:cNvPr>
          <p:cNvGrpSpPr/>
          <p:nvPr/>
        </p:nvGrpSpPr>
        <p:grpSpPr>
          <a:xfrm>
            <a:off x="1248562" y="1209656"/>
            <a:ext cx="1115916" cy="1115915"/>
            <a:chOff x="0" y="0"/>
            <a:chExt cx="1115914" cy="1115914"/>
          </a:xfrm>
        </p:grpSpPr>
        <p:sp>
          <p:nvSpPr>
            <p:cNvPr id="7" name="Кружок">
              <a:extLst>
                <a:ext uri="{FF2B5EF4-FFF2-40B4-BE49-F238E27FC236}">
                  <a16:creationId xmlns:a16="http://schemas.microsoft.com/office/drawing/2014/main" id="{F55E8EA9-0C2B-BD96-BDFF-5D3B9A14A7E2}"/>
                </a:ext>
              </a:extLst>
            </p:cNvPr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C7F23272-77F6-1636-4BF4-2B551E8E8027}"/>
                </a:ext>
              </a:extLst>
            </p:cNvPr>
            <p:cNvSpPr txBox="1"/>
            <p:nvPr/>
          </p:nvSpPr>
          <p:spPr>
            <a:xfrm>
              <a:off x="271635" y="48126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atin typeface="Helvetica" pitchFamily="2" charset="0"/>
                </a:rPr>
                <a:t>6</a:t>
              </a:r>
              <a:endParaRPr dirty="0">
                <a:latin typeface="Helvetica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1A4ED05-EFB7-0158-8D38-0FA60A198D97}"/>
              </a:ext>
            </a:extLst>
          </p:cNvPr>
          <p:cNvSpPr/>
          <p:nvPr/>
        </p:nvSpPr>
        <p:spPr>
          <a:xfrm>
            <a:off x="12905725" y="1767613"/>
            <a:ext cx="9571851" cy="703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r>
              <a:rPr lang="en-US" sz="7200" dirty="0">
                <a:solidFill>
                  <a:srgbClr val="00437E"/>
                </a:solidFill>
                <a:latin typeface="Helvetica" pitchFamily="2" charset="0"/>
              </a:rPr>
              <a:t> de </a:t>
            </a:r>
            <a:r>
              <a:rPr lang="en-US" sz="7200" dirty="0" err="1">
                <a:solidFill>
                  <a:srgbClr val="00437E"/>
                </a:solidFill>
                <a:latin typeface="Helvetica" pitchFamily="2" charset="0"/>
              </a:rPr>
              <a:t>Su</a:t>
            </a:r>
            <a:r>
              <a:rPr lang="en-US" sz="7200" dirty="0">
                <a:solidFill>
                  <a:srgbClr val="00437E"/>
                </a:solidFill>
                <a:latin typeface="Helvetica" pitchFamily="2" charset="0"/>
              </a:rPr>
              <a:t> </a:t>
            </a:r>
            <a:r>
              <a:rPr lang="en-US" sz="7200" b="1" i="1" dirty="0" err="1">
                <a:solidFill>
                  <a:srgbClr val="4B8DCD"/>
                </a:solidFill>
                <a:latin typeface="Helvetica" pitchFamily="2" charset="0"/>
              </a:rPr>
              <a:t>Equipo</a:t>
            </a:r>
            <a:endParaRPr lang="en-US" sz="7200" b="1" i="1" dirty="0">
              <a:solidFill>
                <a:srgbClr val="4B8DCD"/>
              </a:solidFill>
              <a:latin typeface="Helvetica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7D5F0A-9B80-9DAC-EA11-A503D2CFB93F}"/>
              </a:ext>
            </a:extLst>
          </p:cNvPr>
          <p:cNvSpPr/>
          <p:nvPr/>
        </p:nvSpPr>
        <p:spPr>
          <a:xfrm>
            <a:off x="2294411" y="4259979"/>
            <a:ext cx="832952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Bonos de </a:t>
            </a:r>
            <a:r>
              <a:rPr lang="en-US" sz="6600" dirty="0" err="1">
                <a:solidFill>
                  <a:srgbClr val="00437E"/>
                </a:solidFill>
                <a:latin typeface="Helvetica" pitchFamily="2" charset="0"/>
              </a:rPr>
              <a:t>Adquisición</a:t>
            </a:r>
            <a:endParaRPr lang="en-US" sz="6600" dirty="0">
              <a:solidFill>
                <a:srgbClr val="00437E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de </a:t>
            </a:r>
            <a:r>
              <a:rPr lang="en-US" sz="66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 (</a:t>
            </a:r>
            <a:r>
              <a:rPr lang="en-US" sz="6600" b="1" dirty="0">
                <a:solidFill>
                  <a:srgbClr val="00437E"/>
                </a:solidFill>
                <a:latin typeface="Helvetica" pitchFamily="2" charset="0"/>
              </a:rPr>
              <a:t>CAB</a:t>
            </a: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)</a:t>
            </a:r>
            <a:endParaRPr lang="en-US" sz="66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8" name="Opportunity to earn bonuses that are paid weekly when you and your team acquire customers.***">
            <a:extLst>
              <a:ext uri="{FF2B5EF4-FFF2-40B4-BE49-F238E27FC236}">
                <a16:creationId xmlns:a16="http://schemas.microsoft.com/office/drawing/2014/main" id="{08F5FF94-B133-882D-2D4B-04FECB7FF9B3}"/>
              </a:ext>
            </a:extLst>
          </p:cNvPr>
          <p:cNvSpPr txBox="1"/>
          <p:nvPr/>
        </p:nvSpPr>
        <p:spPr>
          <a:xfrm>
            <a:off x="938463" y="10648341"/>
            <a:ext cx="11041418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800" i="1" spc="-114">
                <a:latin typeface="MyriadPro-It"/>
                <a:ea typeface="MyriadPro-It"/>
                <a:cs typeface="MyriadPro-It"/>
                <a:sym typeface="MyriadPro-It"/>
              </a:defRPr>
            </a:lvl1pPr>
          </a:lstStyle>
          <a:p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Pagados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semanalmente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según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sus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ganancias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cuando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b="1" dirty="0">
                <a:solidFill>
                  <a:srgbClr val="6B6969"/>
                </a:solidFill>
                <a:effectLst/>
                <a:latin typeface="Helvetica" pitchFamily="2" charset="0"/>
              </a:rPr>
              <a:t>USTED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adquiere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effectLst/>
                <a:latin typeface="Helvetica" pitchFamily="2" charset="0"/>
              </a:rPr>
              <a:t>clientes</a:t>
            </a:r>
            <a:r>
              <a:rPr lang="en-US" sz="4400" dirty="0">
                <a:solidFill>
                  <a:srgbClr val="6B6969"/>
                </a:solidFill>
                <a:effectLst/>
                <a:latin typeface="Helvetica" pitchFamily="2" charset="0"/>
              </a:rPr>
              <a:t>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57DB8-7DBE-DCC6-95A6-F13DA6DD0362}"/>
              </a:ext>
            </a:extLst>
          </p:cNvPr>
          <p:cNvSpPr/>
          <p:nvPr/>
        </p:nvSpPr>
        <p:spPr>
          <a:xfrm>
            <a:off x="13473997" y="6701330"/>
            <a:ext cx="9160874" cy="2139508"/>
          </a:xfrm>
          <a:prstGeom prst="rect">
            <a:avLst/>
          </a:prstGeom>
          <a:solidFill>
            <a:srgbClr val="60C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1500" b="1" dirty="0">
                <a:latin typeface="Helvetica" pitchFamily="2" charset="0"/>
              </a:rPr>
              <a:t>4%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C3844-AA74-3D6F-303B-22BE89EAF82B}"/>
              </a:ext>
            </a:extLst>
          </p:cNvPr>
          <p:cNvSpPr/>
          <p:nvPr/>
        </p:nvSpPr>
        <p:spPr>
          <a:xfrm>
            <a:off x="15044671" y="4245806"/>
            <a:ext cx="64924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600" dirty="0" err="1">
                <a:solidFill>
                  <a:srgbClr val="00437E"/>
                </a:solidFill>
                <a:latin typeface="Helvetica" pitchFamily="2" charset="0"/>
              </a:rPr>
              <a:t>Ingreso</a:t>
            </a:r>
            <a:r>
              <a:rPr lang="en-US" sz="6600" dirty="0">
                <a:solidFill>
                  <a:srgbClr val="00437E"/>
                </a:solidFill>
                <a:latin typeface="Helvetica" pitchFamily="2" charset="0"/>
              </a:rPr>
              <a:t> Residual</a:t>
            </a:r>
            <a:endParaRPr lang="en-US" sz="66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13" name="Opportunity to earn bonuses that are paid weekly when you and your team acquire customers.***">
            <a:extLst>
              <a:ext uri="{FF2B5EF4-FFF2-40B4-BE49-F238E27FC236}">
                <a16:creationId xmlns:a16="http://schemas.microsoft.com/office/drawing/2014/main" id="{257D9817-9F31-831A-CDD9-272A4D64B7C6}"/>
              </a:ext>
            </a:extLst>
          </p:cNvPr>
          <p:cNvSpPr txBox="1"/>
          <p:nvPr/>
        </p:nvSpPr>
        <p:spPr>
          <a:xfrm>
            <a:off x="13873178" y="10037230"/>
            <a:ext cx="8594936" cy="2175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800" i="1" spc="-114">
                <a:latin typeface="MyriadPro-It"/>
                <a:ea typeface="MyriadPro-It"/>
                <a:cs typeface="MyriadPro-It"/>
                <a:sym typeface="MyriadPro-It"/>
              </a:defRPr>
            </a:lvl1pPr>
          </a:lstStyle>
          <a:p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Pagado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mensualmente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sobre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el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ingreso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mensual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comisionable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de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los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clientes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de </a:t>
            </a:r>
            <a:r>
              <a:rPr lang="en-US" sz="4400" dirty="0" err="1">
                <a:solidFill>
                  <a:srgbClr val="6B6969"/>
                </a:solidFill>
                <a:latin typeface="Helvetica" pitchFamily="2" charset="0"/>
              </a:rPr>
              <a:t>su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 </a:t>
            </a:r>
            <a:r>
              <a:rPr lang="en-US" sz="4400" b="1" dirty="0">
                <a:solidFill>
                  <a:srgbClr val="6B6969"/>
                </a:solidFill>
                <a:latin typeface="Helvetica" pitchFamily="2" charset="0"/>
              </a:rPr>
              <a:t>EQUIPO</a:t>
            </a:r>
            <a:r>
              <a:rPr lang="en-US" sz="4400" dirty="0">
                <a:solidFill>
                  <a:srgbClr val="6B6969"/>
                </a:solidFill>
                <a:latin typeface="Helvetica" pitchFamily="2" charset="0"/>
              </a:rPr>
              <a:t>*.</a:t>
            </a:r>
            <a:endParaRPr sz="4400" dirty="0">
              <a:solidFill>
                <a:srgbClr val="6B6969"/>
              </a:solidFill>
              <a:latin typeface="Helvetica" pitchFamily="2" charset="0"/>
            </a:endParaRPr>
          </a:p>
        </p:txBody>
      </p:sp>
      <p:sp>
        <p:nvSpPr>
          <p:cNvPr id="14" name="Refer to ACN Compensation Plan for details!">
            <a:extLst>
              <a:ext uri="{FF2B5EF4-FFF2-40B4-BE49-F238E27FC236}">
                <a16:creationId xmlns:a16="http://schemas.microsoft.com/office/drawing/2014/main" id="{DA7B5AE0-FD19-1F12-6933-9E4289136FA0}"/>
              </a:ext>
            </a:extLst>
          </p:cNvPr>
          <p:cNvSpPr txBox="1"/>
          <p:nvPr/>
        </p:nvSpPr>
        <p:spPr>
          <a:xfrm>
            <a:off x="453628" y="12601574"/>
            <a:ext cx="13531909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1437" tIns="71437" rIns="71437" bIns="71437" rtlCol="0" anchor="ctr">
            <a:spAutoFit/>
          </a:bodyPr>
          <a:lstStyle/>
          <a:p>
            <a:pPr rtl="0">
              <a:lnSpc>
                <a:spcPct val="100000"/>
              </a:lnSpc>
              <a:spcBef>
                <a:spcPts val="3000"/>
              </a:spcBef>
              <a:defRPr sz="3800" i="1" spc="-114"/>
            </a:pPr>
            <a:r>
              <a:rPr lang="es-us" sz="3500" dirty="0">
                <a:solidFill>
                  <a:srgbClr val="8F8D8D"/>
                </a:solidFill>
                <a:latin typeface="Helvetica" pitchFamily="2" charset="0"/>
              </a:rPr>
              <a:t>*Consulta el Plan de compensación de ACN para ver todos los detalles. </a:t>
            </a:r>
          </a:p>
        </p:txBody>
      </p:sp>
    </p:spTree>
    <p:extLst>
      <p:ext uri="{BB962C8B-B14F-4D97-AF65-F5344CB8AC3E}">
        <p14:creationId xmlns:p14="http://schemas.microsoft.com/office/powerpoint/2010/main" val="347512334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537A3FE-0E93-CB98-E754-250C64B9E6CE}"/>
              </a:ext>
            </a:extLst>
          </p:cNvPr>
          <p:cNvSpPr/>
          <p:nvPr/>
        </p:nvSpPr>
        <p:spPr>
          <a:xfrm>
            <a:off x="-1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69D6763-7DF5-4461-8085-4636FB0F8020}"/>
              </a:ext>
            </a:extLst>
          </p:cNvPr>
          <p:cNvGraphicFramePr/>
          <p:nvPr/>
        </p:nvGraphicFramePr>
        <p:xfrm>
          <a:off x="1166712" y="824592"/>
          <a:ext cx="21912758" cy="817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2" name="Overriding Income"/>
          <p:cNvSpPr txBox="1"/>
          <p:nvPr/>
        </p:nvSpPr>
        <p:spPr>
          <a:xfrm>
            <a:off x="6136745" y="1336535"/>
            <a:ext cx="13543771" cy="116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8000" dirty="0" err="1">
                <a:latin typeface="Helvetica" pitchFamily="2" charset="0"/>
              </a:rPr>
              <a:t>Puestos</a:t>
            </a:r>
            <a:r>
              <a:rPr lang="en-US" sz="8000" dirty="0">
                <a:latin typeface="Helvetica" pitchFamily="2" charset="0"/>
              </a:rPr>
              <a:t> de IBO </a:t>
            </a:r>
            <a:r>
              <a:rPr lang="en-US" sz="8000" dirty="0" err="1">
                <a:latin typeface="Helvetica" pitchFamily="2" charset="0"/>
              </a:rPr>
              <a:t>adquiridos</a:t>
            </a:r>
            <a:r>
              <a:rPr lang="en-US" sz="8000" dirty="0">
                <a:latin typeface="Helvetica" pitchFamily="2" charset="0"/>
              </a:rPr>
              <a:t> </a:t>
            </a:r>
            <a:endParaRPr sz="80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265" name="Группа"/>
          <p:cNvGrpSpPr/>
          <p:nvPr/>
        </p:nvGrpSpPr>
        <p:grpSpPr>
          <a:xfrm>
            <a:off x="4810383" y="1196039"/>
            <a:ext cx="1155825" cy="1115915"/>
            <a:chOff x="0" y="0"/>
            <a:chExt cx="1155823" cy="1115914"/>
          </a:xfrm>
        </p:grpSpPr>
        <p:sp>
          <p:nvSpPr>
            <p:cNvPr id="263" name="Кружок"/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264" name="7"/>
            <p:cNvSpPr txBox="1"/>
            <p:nvPr/>
          </p:nvSpPr>
          <p:spPr>
            <a:xfrm>
              <a:off x="39909" y="31714"/>
              <a:ext cx="111591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atin typeface="Helvetica" pitchFamily="2" charset="0"/>
                </a:rPr>
                <a:t>7</a:t>
              </a:r>
              <a:endParaRPr dirty="0">
                <a:latin typeface="Helvetica" pitchFamily="2" charset="0"/>
              </a:endParaRPr>
            </a:p>
          </p:txBody>
        </p:sp>
      </p:grpSp>
      <p:sp>
        <p:nvSpPr>
          <p:cNvPr id="3" name="Right Arrow 1">
            <a:extLst>
              <a:ext uri="{FF2B5EF4-FFF2-40B4-BE49-F238E27FC236}">
                <a16:creationId xmlns:a16="http://schemas.microsoft.com/office/drawing/2014/main" id="{F7850284-63BD-CC39-44A1-2634B6453922}"/>
              </a:ext>
            </a:extLst>
          </p:cNvPr>
          <p:cNvSpPr/>
          <p:nvPr/>
        </p:nvSpPr>
        <p:spPr>
          <a:xfrm>
            <a:off x="10228524" y="7698259"/>
            <a:ext cx="12200180" cy="15850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5200" dirty="0" err="1">
                <a:latin typeface="Helvetica" pitchFamily="2" charset="0"/>
              </a:rPr>
              <a:t>Viajes</a:t>
            </a:r>
            <a:r>
              <a:rPr lang="en-US" sz="5200" dirty="0">
                <a:latin typeface="Helvetica" pitchFamily="2" charset="0"/>
              </a:rPr>
              <a:t> de </a:t>
            </a:r>
            <a:r>
              <a:rPr lang="en-US" sz="5200" dirty="0" err="1">
                <a:latin typeface="Helvetica" pitchFamily="2" charset="0"/>
              </a:rPr>
              <a:t>incentivo</a:t>
            </a:r>
            <a:endParaRPr lang="en-US" sz="5200" dirty="0">
              <a:latin typeface="Helvetica" pitchFamily="2" charset="0"/>
            </a:endParaRPr>
          </a:p>
        </p:txBody>
      </p:sp>
      <p:sp>
        <p:nvSpPr>
          <p:cNvPr id="5" name="Right Arrow 1">
            <a:extLst>
              <a:ext uri="{FF2B5EF4-FFF2-40B4-BE49-F238E27FC236}">
                <a16:creationId xmlns:a16="http://schemas.microsoft.com/office/drawing/2014/main" id="{F5CB6E15-55C3-4E17-D697-BD4F913ADD2D}"/>
              </a:ext>
            </a:extLst>
          </p:cNvPr>
          <p:cNvSpPr/>
          <p:nvPr/>
        </p:nvSpPr>
        <p:spPr>
          <a:xfrm>
            <a:off x="13087350" y="9458799"/>
            <a:ext cx="9341354" cy="1585032"/>
          </a:xfrm>
          <a:prstGeom prst="rightArrow">
            <a:avLst/>
          </a:prstGeom>
          <a:solidFill>
            <a:srgbClr val="FF67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5200" dirty="0">
                <a:latin typeface="Helvetica" pitchFamily="2" charset="0"/>
              </a:rPr>
              <a:t>Mayor </a:t>
            </a:r>
            <a:r>
              <a:rPr lang="en-US" sz="5200" dirty="0" err="1">
                <a:latin typeface="Helvetica" pitchFamily="2" charset="0"/>
              </a:rPr>
              <a:t>ingreso</a:t>
            </a:r>
            <a:r>
              <a:rPr lang="en-US" sz="5200" dirty="0">
                <a:latin typeface="Helvetica" pitchFamily="2" charset="0"/>
              </a:rPr>
              <a:t> residual</a:t>
            </a:r>
          </a:p>
        </p:txBody>
      </p:sp>
      <p:sp>
        <p:nvSpPr>
          <p:cNvPr id="6" name="Right Arrow 1">
            <a:extLst>
              <a:ext uri="{FF2B5EF4-FFF2-40B4-BE49-F238E27FC236}">
                <a16:creationId xmlns:a16="http://schemas.microsoft.com/office/drawing/2014/main" id="{ACA89FD6-A9B6-6787-6A48-C67094CA036A}"/>
              </a:ext>
            </a:extLst>
          </p:cNvPr>
          <p:cNvSpPr/>
          <p:nvPr/>
        </p:nvSpPr>
        <p:spPr>
          <a:xfrm>
            <a:off x="4517843" y="5915527"/>
            <a:ext cx="17910861" cy="1585032"/>
          </a:xfrm>
          <a:prstGeom prst="rightArrow">
            <a:avLst/>
          </a:prstGeom>
          <a:solidFill>
            <a:srgbClr val="3774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5200" dirty="0" err="1">
                <a:latin typeface="Helvetica" pitchFamily="2" charset="0"/>
              </a:rPr>
              <a:t>Aumentando</a:t>
            </a:r>
            <a:r>
              <a:rPr lang="en-US" sz="5200" dirty="0">
                <a:latin typeface="Helvetica" pitchFamily="2" charset="0"/>
              </a:rPr>
              <a:t> </a:t>
            </a:r>
            <a:r>
              <a:rPr lang="en-US" sz="5200" dirty="0" err="1">
                <a:latin typeface="Helvetica" pitchFamily="2" charset="0"/>
              </a:rPr>
              <a:t>los</a:t>
            </a:r>
            <a:r>
              <a:rPr lang="en-US" sz="5200" dirty="0">
                <a:latin typeface="Helvetica" pitchFamily="2" charset="0"/>
              </a:rPr>
              <a:t> CAB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C5777-5A42-0469-0948-C130F84FC644}"/>
              </a:ext>
            </a:extLst>
          </p:cNvPr>
          <p:cNvSpPr/>
          <p:nvPr/>
        </p:nvSpPr>
        <p:spPr>
          <a:xfrm>
            <a:off x="1166712" y="8020213"/>
            <a:ext cx="7757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Alcanzar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puestos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adquiridos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más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altos se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basa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en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el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número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de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clientes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personales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 y del </a:t>
            </a:r>
            <a:r>
              <a:rPr lang="en-US" sz="4000" i="1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equipo</a:t>
            </a: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ea typeface="Calibri" panose="020F0502020204030204" pitchFamily="34" charset="0"/>
              </a:rPr>
              <a:t>.*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41BAA-8242-67C2-8E64-288A1F4B0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80" y="3456943"/>
            <a:ext cx="20821395" cy="2241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EE793E-3F19-02D2-5CE2-6F0DD244CA22}"/>
              </a:ext>
            </a:extLst>
          </p:cNvPr>
          <p:cNvSpPr txBox="1"/>
          <p:nvPr/>
        </p:nvSpPr>
        <p:spPr>
          <a:xfrm>
            <a:off x="838945" y="11476011"/>
            <a:ext cx="22782078" cy="6393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2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Los CAB </a:t>
            </a:r>
            <a:r>
              <a:rPr lang="en-US" sz="5200" i="1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aumentan</a:t>
            </a:r>
            <a:r>
              <a:rPr lang="en-US" sz="52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 </a:t>
            </a:r>
            <a:r>
              <a:rPr lang="en-US" sz="5200" i="1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medida</a:t>
            </a:r>
            <a:r>
              <a:rPr lang="en-US" sz="52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que </a:t>
            </a:r>
            <a:r>
              <a:rPr lang="en-US" sz="5200" i="1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asciendes</a:t>
            </a:r>
            <a:r>
              <a:rPr lang="en-US" sz="52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en las </a:t>
            </a:r>
            <a:r>
              <a:rPr lang="en-US" sz="5200" i="1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posiciones</a:t>
            </a:r>
            <a:r>
              <a:rPr lang="en-US" sz="52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n-US" sz="5200" i="1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ganadas</a:t>
            </a:r>
            <a:r>
              <a:rPr lang="en-US" sz="5200" i="1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17" name="Линия">
            <a:extLst>
              <a:ext uri="{FF2B5EF4-FFF2-40B4-BE49-F238E27FC236}">
                <a16:creationId xmlns:a16="http://schemas.microsoft.com/office/drawing/2014/main" id="{D6B62CF9-51FD-3437-DCA8-707F46B3EAFA}"/>
              </a:ext>
            </a:extLst>
          </p:cNvPr>
          <p:cNvSpPr/>
          <p:nvPr/>
        </p:nvSpPr>
        <p:spPr>
          <a:xfrm>
            <a:off x="1381380" y="25909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9" name="Линия">
            <a:extLst>
              <a:ext uri="{FF2B5EF4-FFF2-40B4-BE49-F238E27FC236}">
                <a16:creationId xmlns:a16="http://schemas.microsoft.com/office/drawing/2014/main" id="{3677893B-07A3-6C3A-EEC8-8E61ACCE0A37}"/>
              </a:ext>
            </a:extLst>
          </p:cNvPr>
          <p:cNvSpPr/>
          <p:nvPr/>
        </p:nvSpPr>
        <p:spPr>
          <a:xfrm>
            <a:off x="1458230" y="12169393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61AF8C-F693-9179-7EF7-5C6BD4CCC88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sp>
        <p:nvSpPr>
          <p:cNvPr id="2" name="Refer to ACN Compensation Plan for details!">
            <a:extLst>
              <a:ext uri="{FF2B5EF4-FFF2-40B4-BE49-F238E27FC236}">
                <a16:creationId xmlns:a16="http://schemas.microsoft.com/office/drawing/2014/main" id="{45C293A1-8882-21D3-BB10-FBEAC62E302A}"/>
              </a:ext>
            </a:extLst>
          </p:cNvPr>
          <p:cNvSpPr txBox="1"/>
          <p:nvPr/>
        </p:nvSpPr>
        <p:spPr>
          <a:xfrm>
            <a:off x="1458230" y="12601258"/>
            <a:ext cx="13531909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1437" tIns="71437" rIns="71437" bIns="71437" rtlCol="0" anchor="ctr">
            <a:spAutoFit/>
          </a:bodyPr>
          <a:lstStyle/>
          <a:p>
            <a:pPr rtl="0">
              <a:lnSpc>
                <a:spcPct val="100000"/>
              </a:lnSpc>
              <a:spcBef>
                <a:spcPts val="3000"/>
              </a:spcBef>
              <a:defRPr sz="3800" i="1" spc="-114"/>
            </a:pPr>
            <a:r>
              <a:rPr lang="es-us" sz="3500" dirty="0">
                <a:solidFill>
                  <a:srgbClr val="8F8D8D"/>
                </a:solidFill>
                <a:latin typeface="Helvetica" pitchFamily="2" charset="0"/>
              </a:rPr>
              <a:t>*Consulta el Plan de compensación de ACN para ver todos los detalles.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88F1B48-4018-AF20-E4CF-EC8F0A8E8A67}"/>
              </a:ext>
            </a:extLst>
          </p:cNvPr>
          <p:cNvSpPr/>
          <p:nvPr/>
        </p:nvSpPr>
        <p:spPr>
          <a:xfrm>
            <a:off x="-1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7C13C00-5C16-0178-4B96-1531A5996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698" y="108135"/>
            <a:ext cx="4614926" cy="4263791"/>
          </a:xfrm>
          <a:prstGeom prst="rect">
            <a:avLst/>
          </a:prstGeom>
        </p:spPr>
      </p:pic>
      <p:sp>
        <p:nvSpPr>
          <p:cNvPr id="315" name="Линия"/>
          <p:cNvSpPr/>
          <p:nvPr/>
        </p:nvSpPr>
        <p:spPr>
          <a:xfrm>
            <a:off x="4283062" y="2744317"/>
            <a:ext cx="18719558" cy="18958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9" name="vA">
            <a:extLst>
              <a:ext uri="{FF2B5EF4-FFF2-40B4-BE49-F238E27FC236}">
                <a16:creationId xmlns:a16="http://schemas.microsoft.com/office/drawing/2014/main" id="{CB48AE92-CB49-46FF-AAD6-03B4C7B99B9B}"/>
              </a:ext>
            </a:extLst>
          </p:cNvPr>
          <p:cNvSpPr/>
          <p:nvPr/>
        </p:nvSpPr>
        <p:spPr>
          <a:xfrm>
            <a:off x="5715000" y="7375154"/>
            <a:ext cx="12001500" cy="41787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id="{2765BEE4-FB98-471E-8AD8-CBEB805C978A}"/>
              </a:ext>
            </a:extLst>
          </p:cNvPr>
          <p:cNvSpPr txBox="1"/>
          <p:nvPr/>
        </p:nvSpPr>
        <p:spPr>
          <a:xfrm>
            <a:off x="1615932" y="10699501"/>
            <a:ext cx="612760" cy="115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lnSpc>
                <a:spcPts val="11100"/>
              </a:lnSpc>
              <a:defRPr sz="8000">
                <a:solidFill>
                  <a:srgbClr val="FFFFFF"/>
                </a:solidFill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34" name="vA">
            <a:extLst>
              <a:ext uri="{FF2B5EF4-FFF2-40B4-BE49-F238E27FC236}">
                <a16:creationId xmlns:a16="http://schemas.microsoft.com/office/drawing/2014/main" id="{75526657-F4C1-6342-8435-A3F501FADB14}"/>
              </a:ext>
            </a:extLst>
          </p:cNvPr>
          <p:cNvSpPr/>
          <p:nvPr/>
        </p:nvSpPr>
        <p:spPr>
          <a:xfrm>
            <a:off x="1888777" y="3868035"/>
            <a:ext cx="10810620" cy="2604374"/>
          </a:xfrm>
          <a:prstGeom prst="rect">
            <a:avLst/>
          </a:prstGeom>
          <a:solidFill>
            <a:srgbClr val="F0F3FC"/>
          </a:solidFill>
          <a:ln w="5715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30" name="vA">
            <a:extLst>
              <a:ext uri="{FF2B5EF4-FFF2-40B4-BE49-F238E27FC236}">
                <a16:creationId xmlns:a16="http://schemas.microsoft.com/office/drawing/2014/main" id="{918E1A3E-199C-D747-B02F-9A476141A6E6}"/>
              </a:ext>
            </a:extLst>
          </p:cNvPr>
          <p:cNvSpPr/>
          <p:nvPr/>
        </p:nvSpPr>
        <p:spPr>
          <a:xfrm>
            <a:off x="13219816" y="3868035"/>
            <a:ext cx="9782804" cy="2604374"/>
          </a:xfrm>
          <a:prstGeom prst="rect">
            <a:avLst/>
          </a:prstGeom>
          <a:solidFill>
            <a:srgbClr val="F0F3FC"/>
          </a:solidFill>
          <a:ln w="57150">
            <a:solidFill>
              <a:srgbClr val="002758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grpSp>
        <p:nvGrpSpPr>
          <p:cNvPr id="25" name="Группа">
            <a:extLst>
              <a:ext uri="{FF2B5EF4-FFF2-40B4-BE49-F238E27FC236}">
                <a16:creationId xmlns:a16="http://schemas.microsoft.com/office/drawing/2014/main" id="{5C42A33D-CBBC-4640-3F75-7CD7645128FA}"/>
              </a:ext>
            </a:extLst>
          </p:cNvPr>
          <p:cNvGrpSpPr/>
          <p:nvPr/>
        </p:nvGrpSpPr>
        <p:grpSpPr>
          <a:xfrm>
            <a:off x="6059262" y="1052265"/>
            <a:ext cx="1445121" cy="1412461"/>
            <a:chOff x="-25802" y="0"/>
            <a:chExt cx="1141716" cy="1115914"/>
          </a:xfrm>
        </p:grpSpPr>
        <p:sp>
          <p:nvSpPr>
            <p:cNvPr id="27" name="Кружок">
              <a:extLst>
                <a:ext uri="{FF2B5EF4-FFF2-40B4-BE49-F238E27FC236}">
                  <a16:creationId xmlns:a16="http://schemas.microsoft.com/office/drawing/2014/main" id="{AC73ED5F-DEE6-C180-AE84-D2CEC77AEFAF}"/>
                </a:ext>
              </a:extLst>
            </p:cNvPr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28" name="8">
              <a:extLst>
                <a:ext uri="{FF2B5EF4-FFF2-40B4-BE49-F238E27FC236}">
                  <a16:creationId xmlns:a16="http://schemas.microsoft.com/office/drawing/2014/main" id="{3FEF6915-D4D2-1A57-526B-86CBEC9C67DA}"/>
                </a:ext>
              </a:extLst>
            </p:cNvPr>
            <p:cNvSpPr txBox="1"/>
            <p:nvPr/>
          </p:nvSpPr>
          <p:spPr>
            <a:xfrm>
              <a:off x="-25802" y="12209"/>
              <a:ext cx="111591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lang="en-US" spc="-300" dirty="0">
                  <a:latin typeface="Helvetica" pitchFamily="2" charset="0"/>
                </a:rPr>
                <a:t>8</a:t>
              </a:r>
              <a:endParaRPr spc="-300" dirty="0">
                <a:latin typeface="Helvetic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9F7EA-B5F1-220D-DF3E-3078A33C00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F7F7D0A-B03E-8174-CA27-6ACE2BC8692F}"/>
              </a:ext>
            </a:extLst>
          </p:cNvPr>
          <p:cNvGrpSpPr/>
          <p:nvPr/>
        </p:nvGrpSpPr>
        <p:grpSpPr>
          <a:xfrm>
            <a:off x="8949279" y="7861369"/>
            <a:ext cx="5983294" cy="898640"/>
            <a:chOff x="6940260" y="7449349"/>
            <a:chExt cx="5983294" cy="898640"/>
          </a:xfrm>
        </p:grpSpPr>
        <p:sp>
          <p:nvSpPr>
            <p:cNvPr id="21" name="SCHEDULE…">
              <a:extLst>
                <a:ext uri="{FF2B5EF4-FFF2-40B4-BE49-F238E27FC236}">
                  <a16:creationId xmlns:a16="http://schemas.microsoft.com/office/drawing/2014/main" id="{2B2CF99E-6DAD-4EBB-B94B-0A0AEE32B3D4}"/>
                </a:ext>
              </a:extLst>
            </p:cNvPr>
            <p:cNvSpPr txBox="1"/>
            <p:nvPr/>
          </p:nvSpPr>
          <p:spPr>
            <a:xfrm>
              <a:off x="9083525" y="7449349"/>
              <a:ext cx="3840029" cy="898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/>
            <a:p>
              <a:pPr marL="114300" indent="-114300">
                <a:lnSpc>
                  <a:spcPct val="100000"/>
                </a:lnSpc>
                <a:defRPr sz="5700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rPr lang="en-US" sz="5400" b="1" dirty="0">
                  <a:solidFill>
                    <a:schemeClr val="tx2"/>
                  </a:solidFill>
                  <a:latin typeface="Helvetica" pitchFamily="2" charset="0"/>
                </a:rPr>
                <a:t>en persona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0F933EA-430A-E936-29C3-EABF07C45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76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40260" y="7579020"/>
              <a:ext cx="2011680" cy="53788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71A00D-595B-65E9-E3EC-44D19D4A23E7}"/>
              </a:ext>
            </a:extLst>
          </p:cNvPr>
          <p:cNvSpPr txBox="1"/>
          <p:nvPr/>
        </p:nvSpPr>
        <p:spPr>
          <a:xfrm>
            <a:off x="7768953" y="10201783"/>
            <a:ext cx="8022733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14300" indent="-11430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sz="5000" dirty="0" err="1">
                <a:solidFill>
                  <a:schemeClr val="tx2"/>
                </a:solidFill>
                <a:latin typeface="Helvetica" pitchFamily="2" charset="0"/>
              </a:rPr>
              <a:t>Eventos</a:t>
            </a:r>
            <a:r>
              <a:rPr lang="en-US" sz="5000" dirty="0">
                <a:solidFill>
                  <a:schemeClr val="tx2"/>
                </a:solidFill>
                <a:latin typeface="Helvetica" pitchFamily="2" charset="0"/>
              </a:rPr>
              <a:t> de </a:t>
            </a:r>
            <a:r>
              <a:rPr lang="en-US" sz="5000" dirty="0" err="1">
                <a:solidFill>
                  <a:schemeClr val="tx2"/>
                </a:solidFill>
                <a:latin typeface="Helvetica" pitchFamily="2" charset="0"/>
              </a:rPr>
              <a:t>capacitación</a:t>
            </a:r>
            <a:endParaRPr lang="en-US" sz="5000" dirty="0">
              <a:solidFill>
                <a:schemeClr val="tx2"/>
              </a:solidFill>
              <a:latin typeface="Helvetica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E29179-E034-017E-AAE9-92B8CBFAEAC6}"/>
              </a:ext>
            </a:extLst>
          </p:cNvPr>
          <p:cNvGrpSpPr/>
          <p:nvPr/>
        </p:nvGrpSpPr>
        <p:grpSpPr>
          <a:xfrm>
            <a:off x="6630895" y="8625587"/>
            <a:ext cx="10200879" cy="1535262"/>
            <a:chOff x="6516595" y="8139812"/>
            <a:chExt cx="10200879" cy="1535262"/>
          </a:xfrm>
        </p:grpSpPr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E5E8A0A1-4D5A-5924-C25C-E23D505418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>
              <a:off x="6516595" y="8139812"/>
              <a:ext cx="4556791" cy="1519522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8641E6C1-ADC6-3913-2695-0C6CF88C8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272" y="8701988"/>
              <a:ext cx="4651202" cy="8986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FAAD0-2699-7E63-F06C-94689F2DF24F}"/>
                </a:ext>
              </a:extLst>
            </p:cNvPr>
            <p:cNvSpPr txBox="1"/>
            <p:nvPr/>
          </p:nvSpPr>
          <p:spPr>
            <a:xfrm>
              <a:off x="7577093" y="8751744"/>
              <a:ext cx="8022733" cy="923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114300" indent="-114300">
                <a:lnSpc>
                  <a:spcPct val="100000"/>
                </a:lnSpc>
                <a:defRPr sz="5700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rPr lang="en-US" sz="5400" dirty="0">
                  <a:solidFill>
                    <a:schemeClr val="tx2"/>
                  </a:solidFill>
                  <a:latin typeface="Helvetica" pitchFamily="2" charset="0"/>
                </a:rPr>
                <a:t>y</a:t>
              </a:r>
            </a:p>
          </p:txBody>
        </p:sp>
      </p:grpSp>
      <p:sp>
        <p:nvSpPr>
          <p:cNvPr id="4" name="In Business for Yourself, but Never By Yourself!">
            <a:extLst>
              <a:ext uri="{FF2B5EF4-FFF2-40B4-BE49-F238E27FC236}">
                <a16:creationId xmlns:a16="http://schemas.microsoft.com/office/drawing/2014/main" id="{7BF3A277-156C-68D0-D5A7-0924A9B8D878}"/>
              </a:ext>
            </a:extLst>
          </p:cNvPr>
          <p:cNvSpPr txBox="1"/>
          <p:nvPr/>
        </p:nvSpPr>
        <p:spPr>
          <a:xfrm>
            <a:off x="1888777" y="12020207"/>
            <a:ext cx="18013832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lnSpc>
                <a:spcPct val="100000"/>
              </a:lnSpc>
              <a:defRPr sz="6700" cap="all" spc="133">
                <a:solidFill>
                  <a:srgbClr val="102C53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En </a:t>
            </a:r>
            <a:r>
              <a:rPr lang="en-US" sz="4800" b="1" dirty="0" err="1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el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negocio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 por </a:t>
            </a:r>
            <a:r>
              <a:rPr lang="en-US" sz="4800" b="1" dirty="0" err="1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ti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mismo</a:t>
            </a:r>
            <a:r>
              <a:rPr sz="48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, </a:t>
            </a:r>
            <a:r>
              <a:rPr lang="es-419" sz="4800" b="1" dirty="0">
                <a:solidFill>
                  <a:schemeClr val="tx1">
                    <a:lumMod val="75000"/>
                  </a:schemeClr>
                </a:solidFill>
                <a:effectLst/>
                <a:latin typeface="Helvetica Light" panose="020B0403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¡</a:t>
            </a:r>
            <a:r>
              <a:rPr lang="en-US" sz="4800" b="1" dirty="0" err="1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pero</a:t>
            </a:r>
            <a:r>
              <a:rPr lang="en-US" sz="48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r>
              <a:rPr lang="en-US" sz="6000" b="1" i="1" u="sng" dirty="0" err="1">
                <a:solidFill>
                  <a:srgbClr val="4F92D4"/>
                </a:solidFill>
                <a:latin typeface="Helvetica" pitchFamily="2" charset="0"/>
              </a:rPr>
              <a:t>Nunca</a:t>
            </a:r>
            <a:r>
              <a:rPr lang="en-US" sz="6000" dirty="0">
                <a:latin typeface="Helvetica Light" panose="020B0403020202020204" pitchFamily="34" charset="0"/>
              </a:rPr>
              <a:t> </a:t>
            </a:r>
            <a:r>
              <a:rPr lang="en-US" sz="44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solo</a:t>
            </a:r>
            <a:r>
              <a:rPr sz="4400" b="1" dirty="0">
                <a:solidFill>
                  <a:schemeClr val="tx1">
                    <a:lumMod val="75000"/>
                  </a:schemeClr>
                </a:solidFill>
                <a:latin typeface="Helvetica Light" panose="020B0403020202020204" pitchFamily="34" charset="0"/>
              </a:rPr>
              <a:t>!</a:t>
            </a:r>
            <a:endParaRPr sz="4800" b="1" dirty="0">
              <a:solidFill>
                <a:schemeClr val="tx1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sp>
        <p:nvSpPr>
          <p:cNvPr id="6" name="SCHEDULE…">
            <a:extLst>
              <a:ext uri="{FF2B5EF4-FFF2-40B4-BE49-F238E27FC236}">
                <a16:creationId xmlns:a16="http://schemas.microsoft.com/office/drawing/2014/main" id="{3CAC4077-3935-8914-071B-8B4626B2402B}"/>
              </a:ext>
            </a:extLst>
          </p:cNvPr>
          <p:cNvSpPr txBox="1"/>
          <p:nvPr/>
        </p:nvSpPr>
        <p:spPr>
          <a:xfrm>
            <a:off x="12500850" y="4007352"/>
            <a:ext cx="11220735" cy="25309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marL="114300" indent="-11430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endParaRPr lang="en-US" sz="5000" b="1" dirty="0">
              <a:solidFill>
                <a:schemeClr val="tx2"/>
              </a:solidFill>
              <a:latin typeface="Helvetica" pitchFamily="2" charset="0"/>
            </a:endParaRPr>
          </a:p>
          <a:p>
            <a:pPr marL="114300" indent="-11430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sz="5400" b="1" dirty="0">
                <a:solidFill>
                  <a:schemeClr val="tx2"/>
                </a:solidFill>
                <a:latin typeface="Helvetica" pitchFamily="2" charset="0"/>
              </a:rPr>
              <a:t>Tu </a:t>
            </a:r>
            <a:r>
              <a:rPr lang="en-US" sz="5400" b="1" dirty="0" err="1">
                <a:solidFill>
                  <a:schemeClr val="tx2"/>
                </a:solidFill>
                <a:latin typeface="Helvetica" pitchFamily="2" charset="0"/>
              </a:rPr>
              <a:t>equipo</a:t>
            </a:r>
            <a:r>
              <a:rPr lang="en-US" sz="5400" b="1" dirty="0">
                <a:solidFill>
                  <a:schemeClr val="tx2"/>
                </a:solidFill>
                <a:latin typeface="Helvetica" pitchFamily="2" charset="0"/>
              </a:rPr>
              <a:t> </a:t>
            </a:r>
          </a:p>
          <a:p>
            <a:pPr marL="114300" indent="-11430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sz="5000" dirty="0" err="1">
                <a:solidFill>
                  <a:schemeClr val="tx2"/>
                </a:solidFill>
                <a:latin typeface="Helvetica" pitchFamily="2" charset="0"/>
              </a:rPr>
              <a:t>Eventos</a:t>
            </a:r>
            <a:r>
              <a:rPr lang="en-US" sz="5000" dirty="0">
                <a:solidFill>
                  <a:schemeClr val="tx2"/>
                </a:solidFill>
                <a:latin typeface="Helvetica" pitchFamily="2" charset="0"/>
              </a:rPr>
              <a:t> en Persona y </a:t>
            </a:r>
            <a:r>
              <a:rPr lang="en-US" sz="5000" dirty="0" err="1">
                <a:solidFill>
                  <a:schemeClr val="tx2"/>
                </a:solidFill>
                <a:latin typeface="Helvetica" pitchFamily="2" charset="0"/>
              </a:rPr>
              <a:t>Virtuales</a:t>
            </a:r>
            <a:endParaRPr lang="en-US" sz="5000" dirty="0">
              <a:solidFill>
                <a:schemeClr val="tx2"/>
              </a:solidFill>
              <a:latin typeface="Helvetica" pitchFamily="2" charset="0"/>
            </a:endParaRPr>
          </a:p>
          <a:p>
            <a:pPr marL="114300" indent="-11430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endParaRPr lang="en-US" sz="5400" dirty="0">
              <a:solidFill>
                <a:schemeClr val="tx2"/>
              </a:solidFill>
              <a:latin typeface="Helvetica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52E611-232A-13E7-96F2-7E6EA0D3B9B0}"/>
              </a:ext>
            </a:extLst>
          </p:cNvPr>
          <p:cNvGrpSpPr/>
          <p:nvPr/>
        </p:nvGrpSpPr>
        <p:grpSpPr>
          <a:xfrm>
            <a:off x="1213972" y="3941421"/>
            <a:ext cx="12005844" cy="2530988"/>
            <a:chOff x="1213972" y="3941421"/>
            <a:chExt cx="12005844" cy="25309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C02D322-DBB5-CE2E-D645-B0F22D016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888" y="4489140"/>
              <a:ext cx="2011680" cy="537882"/>
            </a:xfrm>
            <a:prstGeom prst="rect">
              <a:avLst/>
            </a:prstGeom>
          </p:spPr>
        </p:pic>
        <p:sp>
          <p:nvSpPr>
            <p:cNvPr id="7" name="SCHEDULE…">
              <a:extLst>
                <a:ext uri="{FF2B5EF4-FFF2-40B4-BE49-F238E27FC236}">
                  <a16:creationId xmlns:a16="http://schemas.microsoft.com/office/drawing/2014/main" id="{69961271-39C1-3701-FBBE-A81B00F37831}"/>
                </a:ext>
              </a:extLst>
            </p:cNvPr>
            <p:cNvSpPr txBox="1"/>
            <p:nvPr/>
          </p:nvSpPr>
          <p:spPr>
            <a:xfrm>
              <a:off x="1213972" y="3941421"/>
              <a:ext cx="12005844" cy="25309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/>
            <a:p>
              <a:pPr marL="114300" indent="-114300">
                <a:lnSpc>
                  <a:spcPct val="100000"/>
                </a:lnSpc>
                <a:defRPr sz="5700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rPr lang="en-US" sz="5400" b="1" dirty="0">
                  <a:solidFill>
                    <a:schemeClr val="tx2"/>
                  </a:solidFill>
                  <a:latin typeface="Helvetica" pitchFamily="2" charset="0"/>
                </a:rPr>
                <a:t>            en </a:t>
              </a:r>
              <a:r>
                <a:rPr lang="en-US" sz="5400" b="1" dirty="0" err="1">
                  <a:solidFill>
                    <a:schemeClr val="tx2"/>
                  </a:solidFill>
                  <a:latin typeface="Helvetica" pitchFamily="2" charset="0"/>
                </a:rPr>
                <a:t>línea</a:t>
              </a:r>
              <a:r>
                <a:rPr lang="en-US" sz="5400" b="1" dirty="0">
                  <a:solidFill>
                    <a:schemeClr val="tx2"/>
                  </a:solidFill>
                  <a:latin typeface="Helvetica" pitchFamily="2" charset="0"/>
                </a:rPr>
                <a:t> </a:t>
              </a:r>
            </a:p>
            <a:p>
              <a:pPr marL="114300" indent="-114300">
                <a:lnSpc>
                  <a:spcPct val="100000"/>
                </a:lnSpc>
                <a:defRPr sz="5700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pPr>
              <a:r>
                <a:rPr lang="en-US" sz="5000" dirty="0" err="1">
                  <a:solidFill>
                    <a:schemeClr val="tx2"/>
                  </a:solidFill>
                  <a:latin typeface="Helvetica" pitchFamily="2" charset="0"/>
                </a:rPr>
                <a:t>Presentaciones</a:t>
              </a:r>
              <a:r>
                <a:rPr lang="en-US" sz="5000" dirty="0">
                  <a:solidFill>
                    <a:schemeClr val="tx2"/>
                  </a:solidFill>
                  <a:latin typeface="Helvetica" pitchFamily="2" charset="0"/>
                </a:rPr>
                <a:t> y </a:t>
              </a:r>
              <a:r>
                <a:rPr lang="en-US" sz="5000" dirty="0" err="1">
                  <a:solidFill>
                    <a:schemeClr val="tx2"/>
                  </a:solidFill>
                  <a:latin typeface="Helvetica" pitchFamily="2" charset="0"/>
                </a:rPr>
                <a:t>Entrenamientos</a:t>
              </a:r>
              <a:endParaRPr lang="en-US" sz="5000" dirty="0">
                <a:solidFill>
                  <a:schemeClr val="tx2"/>
                </a:solidFill>
                <a:latin typeface="Helvetica" pitchFamily="2" charset="0"/>
              </a:endParaRPr>
            </a:p>
          </p:txBody>
        </p:sp>
      </p:grpSp>
      <p:sp>
        <p:nvSpPr>
          <p:cNvPr id="14" name="What’s Next? - Training and Support">
            <a:extLst>
              <a:ext uri="{FF2B5EF4-FFF2-40B4-BE49-F238E27FC236}">
                <a16:creationId xmlns:a16="http://schemas.microsoft.com/office/drawing/2014/main" id="{7FBCA1B1-DC98-93EE-6437-C69AD56638E5}"/>
              </a:ext>
            </a:extLst>
          </p:cNvPr>
          <p:cNvSpPr txBox="1"/>
          <p:nvPr/>
        </p:nvSpPr>
        <p:spPr>
          <a:xfrm>
            <a:off x="7768953" y="1351296"/>
            <a:ext cx="21051982" cy="126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8500" dirty="0" err="1">
                <a:solidFill>
                  <a:srgbClr val="5092D4">
                    <a:alpha val="84705"/>
                  </a:srgbClr>
                </a:solidFill>
                <a:latin typeface="Helvetica" pitchFamily="2" charset="0"/>
              </a:rPr>
              <a:t>Entrenamiento</a:t>
            </a:r>
            <a:r>
              <a:rPr lang="en-US" sz="8500" dirty="0">
                <a:solidFill>
                  <a:srgbClr val="5092D4">
                    <a:alpha val="84705"/>
                  </a:srgbClr>
                </a:solidFill>
                <a:latin typeface="Helvetica" pitchFamily="2" charset="0"/>
              </a:rPr>
              <a:t> y </a:t>
            </a:r>
            <a:r>
              <a:rPr lang="en-US" sz="8500" dirty="0" err="1">
                <a:solidFill>
                  <a:srgbClr val="5092D4">
                    <a:alpha val="84705"/>
                  </a:srgbClr>
                </a:solidFill>
                <a:latin typeface="Helvetica" pitchFamily="2" charset="0"/>
              </a:rPr>
              <a:t>Apoyo</a:t>
            </a:r>
            <a:endParaRPr sz="8500" dirty="0">
              <a:solidFill>
                <a:schemeClr val="accent1">
                  <a:alpha val="84705"/>
                </a:schemeClr>
              </a:solidFill>
              <a:latin typeface="Helvetic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AA1855-A612-990D-913B-F8A6C4F361A4}"/>
              </a:ext>
            </a:extLst>
          </p:cNvPr>
          <p:cNvSpPr/>
          <p:nvPr/>
        </p:nvSpPr>
        <p:spPr>
          <a:xfrm>
            <a:off x="-1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5" name="Линия"/>
          <p:cNvSpPr/>
          <p:nvPr/>
        </p:nvSpPr>
        <p:spPr>
          <a:xfrm>
            <a:off x="4283062" y="2744317"/>
            <a:ext cx="18719558" cy="18958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19" name="vA">
            <a:extLst>
              <a:ext uri="{FF2B5EF4-FFF2-40B4-BE49-F238E27FC236}">
                <a16:creationId xmlns:a16="http://schemas.microsoft.com/office/drawing/2014/main" id="{CB48AE92-CB49-46FF-AAD6-03B4C7B99B9B}"/>
              </a:ext>
            </a:extLst>
          </p:cNvPr>
          <p:cNvSpPr/>
          <p:nvPr/>
        </p:nvSpPr>
        <p:spPr>
          <a:xfrm>
            <a:off x="1891111" y="8199362"/>
            <a:ext cx="6404925" cy="2812358"/>
          </a:xfrm>
          <a:prstGeom prst="rect">
            <a:avLst/>
          </a:prstGeom>
          <a:solidFill>
            <a:srgbClr val="F0F3FC"/>
          </a:solidFill>
          <a:ln w="5715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22" name="2">
            <a:extLst>
              <a:ext uri="{FF2B5EF4-FFF2-40B4-BE49-F238E27FC236}">
                <a16:creationId xmlns:a16="http://schemas.microsoft.com/office/drawing/2014/main" id="{2765BEE4-FB98-471E-8AD8-CBEB805C978A}"/>
              </a:ext>
            </a:extLst>
          </p:cNvPr>
          <p:cNvSpPr txBox="1"/>
          <p:nvPr/>
        </p:nvSpPr>
        <p:spPr>
          <a:xfrm>
            <a:off x="1618266" y="9131335"/>
            <a:ext cx="612760" cy="115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lnSpc>
                <a:spcPts val="11100"/>
              </a:lnSpc>
              <a:defRPr sz="8000">
                <a:solidFill>
                  <a:srgbClr val="FFFFFF"/>
                </a:solidFill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24" name="vA">
            <a:extLst>
              <a:ext uri="{FF2B5EF4-FFF2-40B4-BE49-F238E27FC236}">
                <a16:creationId xmlns:a16="http://schemas.microsoft.com/office/drawing/2014/main" id="{BD3C158C-706A-442E-A7C4-823E56E50B4F}"/>
              </a:ext>
            </a:extLst>
          </p:cNvPr>
          <p:cNvSpPr/>
          <p:nvPr/>
        </p:nvSpPr>
        <p:spPr>
          <a:xfrm>
            <a:off x="8850747" y="8214324"/>
            <a:ext cx="6682505" cy="2812358"/>
          </a:xfrm>
          <a:prstGeom prst="rect">
            <a:avLst/>
          </a:prstGeom>
          <a:solidFill>
            <a:srgbClr val="F0F3FC"/>
          </a:solidFill>
          <a:ln w="57150">
            <a:solidFill>
              <a:schemeClr val="accent6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>
              <a:solidFill>
                <a:schemeClr val="tx1">
                  <a:lumMod val="20000"/>
                  <a:lumOff val="80000"/>
                </a:schemeClr>
              </a:solidFill>
              <a:latin typeface="Helvetica" pitchFamily="2" charset="0"/>
            </a:endParaRPr>
          </a:p>
        </p:txBody>
      </p:sp>
      <p:sp>
        <p:nvSpPr>
          <p:cNvPr id="26" name="SCHEDULE…">
            <a:extLst>
              <a:ext uri="{FF2B5EF4-FFF2-40B4-BE49-F238E27FC236}">
                <a16:creationId xmlns:a16="http://schemas.microsoft.com/office/drawing/2014/main" id="{A31AA249-7AD5-4C38-A42B-B438C8AA153B}"/>
              </a:ext>
            </a:extLst>
          </p:cNvPr>
          <p:cNvSpPr txBox="1"/>
          <p:nvPr/>
        </p:nvSpPr>
        <p:spPr>
          <a:xfrm>
            <a:off x="8848413" y="8309881"/>
            <a:ext cx="6682505" cy="253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marL="114300" indent="-11430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b="1" dirty="0" err="1">
                <a:solidFill>
                  <a:schemeClr val="tx2"/>
                </a:solidFill>
                <a:latin typeface="Helvetica" pitchFamily="2" charset="0"/>
              </a:rPr>
              <a:t>Adquiere</a:t>
            </a:r>
            <a:endParaRPr lang="en-US" b="1" dirty="0">
              <a:solidFill>
                <a:schemeClr val="tx2"/>
              </a:solidFill>
              <a:latin typeface="Helvetica" pitchFamily="2" charset="0"/>
            </a:endParaRPr>
          </a:p>
          <a:p>
            <a:pPr marL="114300" indent="-11430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n-US" b="1" dirty="0" err="1">
                <a:solidFill>
                  <a:schemeClr val="tx2"/>
                </a:solidFill>
                <a:latin typeface="Helvetica" pitchFamily="2" charset="0"/>
              </a:rPr>
              <a:t>clientes</a:t>
            </a:r>
            <a:endParaRPr lang="en-US" b="1" dirty="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34" name="vA">
            <a:extLst>
              <a:ext uri="{FF2B5EF4-FFF2-40B4-BE49-F238E27FC236}">
                <a16:creationId xmlns:a16="http://schemas.microsoft.com/office/drawing/2014/main" id="{75526657-F4C1-6342-8435-A3F501FADB14}"/>
              </a:ext>
            </a:extLst>
          </p:cNvPr>
          <p:cNvSpPr/>
          <p:nvPr/>
        </p:nvSpPr>
        <p:spPr>
          <a:xfrm>
            <a:off x="8848413" y="4896848"/>
            <a:ext cx="6682505" cy="2812358"/>
          </a:xfrm>
          <a:prstGeom prst="rect">
            <a:avLst/>
          </a:prstGeom>
          <a:solidFill>
            <a:srgbClr val="F0F3FC"/>
          </a:solidFill>
          <a:ln w="5715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30" name="vA">
            <a:extLst>
              <a:ext uri="{FF2B5EF4-FFF2-40B4-BE49-F238E27FC236}">
                <a16:creationId xmlns:a16="http://schemas.microsoft.com/office/drawing/2014/main" id="{918E1A3E-199C-D747-B02F-9A476141A6E6}"/>
              </a:ext>
            </a:extLst>
          </p:cNvPr>
          <p:cNvSpPr/>
          <p:nvPr/>
        </p:nvSpPr>
        <p:spPr>
          <a:xfrm>
            <a:off x="1888777" y="4881886"/>
            <a:ext cx="6404925" cy="2812358"/>
          </a:xfrm>
          <a:prstGeom prst="rect">
            <a:avLst/>
          </a:prstGeom>
          <a:solidFill>
            <a:srgbClr val="F0F3FC"/>
          </a:solidFill>
          <a:ln w="57150">
            <a:solidFill>
              <a:srgbClr val="002758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sp>
        <p:nvSpPr>
          <p:cNvPr id="32" name="2">
            <a:extLst>
              <a:ext uri="{FF2B5EF4-FFF2-40B4-BE49-F238E27FC236}">
                <a16:creationId xmlns:a16="http://schemas.microsoft.com/office/drawing/2014/main" id="{5B60B9F5-0C90-384D-90D6-EEED2F6A5FC6}"/>
              </a:ext>
            </a:extLst>
          </p:cNvPr>
          <p:cNvSpPr txBox="1"/>
          <p:nvPr/>
        </p:nvSpPr>
        <p:spPr>
          <a:xfrm>
            <a:off x="1615932" y="5813859"/>
            <a:ext cx="612760" cy="115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lnSpc>
                <a:spcPts val="11100"/>
              </a:lnSpc>
              <a:defRPr sz="8000">
                <a:solidFill>
                  <a:srgbClr val="FFFFFF"/>
                </a:solidFill>
              </a:defRPr>
            </a:lvl1pPr>
          </a:lstStyle>
          <a:p>
            <a:endParaRPr dirty="0">
              <a:latin typeface="Helvetica" pitchFamily="2" charset="0"/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7DB5816-6B81-2A29-4EE2-0F0108D684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826" y="4796416"/>
            <a:ext cx="6230266" cy="6230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D50A84-838A-6DFC-2B12-66022978DCA7}"/>
              </a:ext>
            </a:extLst>
          </p:cNvPr>
          <p:cNvSpPr txBox="1"/>
          <p:nvPr/>
        </p:nvSpPr>
        <p:spPr>
          <a:xfrm>
            <a:off x="6077983" y="3620433"/>
            <a:ext cx="12196482" cy="731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8000" b="1" u="sng" spc="300" dirty="0">
                <a:solidFill>
                  <a:srgbClr val="00437E"/>
                </a:solidFill>
                <a:effectLst/>
                <a:latin typeface="Helvetica" pitchFamily="2" charset="0"/>
              </a:rPr>
              <a:t>PRÓXIMOS PASOS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649CB-B19D-6A2A-4812-8648EEF90B0D}"/>
              </a:ext>
            </a:extLst>
          </p:cNvPr>
          <p:cNvSpPr txBox="1"/>
          <p:nvPr/>
        </p:nvSpPr>
        <p:spPr>
          <a:xfrm>
            <a:off x="1819440" y="11471311"/>
            <a:ext cx="17346384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effectLst/>
                <a:latin typeface="Helvetica" pitchFamily="2" charset="0"/>
              </a:rPr>
              <a:t>Ponte en </a:t>
            </a:r>
            <a:r>
              <a:rPr lang="en-US" sz="3600" dirty="0" err="1">
                <a:effectLst/>
                <a:latin typeface="Helvetica" pitchFamily="2" charset="0"/>
              </a:rPr>
              <a:t>contacto</a:t>
            </a:r>
            <a:r>
              <a:rPr lang="en-US" sz="3600" dirty="0">
                <a:effectLst/>
                <a:latin typeface="Helvetica" pitchFamily="2" charset="0"/>
              </a:rPr>
              <a:t> con la persona que </a:t>
            </a:r>
            <a:r>
              <a:rPr lang="en-US" sz="3600" dirty="0" err="1">
                <a:effectLst/>
                <a:latin typeface="Helvetica" pitchFamily="2" charset="0"/>
              </a:rPr>
              <a:t>te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enseñó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esta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presentación</a:t>
            </a:r>
            <a:r>
              <a:rPr lang="en-US" sz="3600" dirty="0">
                <a:effectLst/>
                <a:latin typeface="Helvetica" pitchFamily="2" charset="0"/>
              </a:rPr>
              <a:t> y </a:t>
            </a:r>
            <a:r>
              <a:rPr lang="en-US" sz="3600" dirty="0" err="1">
                <a:effectLst/>
                <a:latin typeface="Helvetica" pitchFamily="2" charset="0"/>
              </a:rPr>
              <a:t>te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enviará</a:t>
            </a:r>
            <a:r>
              <a:rPr lang="en-US" sz="3600" dirty="0">
                <a:effectLst/>
                <a:latin typeface="Helvetica" pitchFamily="2" charset="0"/>
              </a:rPr>
              <a:t> un enlace a </a:t>
            </a:r>
            <a:r>
              <a:rPr lang="en-US" sz="3600" dirty="0" err="1">
                <a:effectLst/>
                <a:latin typeface="Helvetica" pitchFamily="2" charset="0"/>
              </a:rPr>
              <a:t>su</a:t>
            </a:r>
            <a:r>
              <a:rPr lang="en-US" sz="3600" dirty="0">
                <a:effectLst/>
                <a:latin typeface="Helvetica" pitchFamily="2" charset="0"/>
              </a:rPr>
              <a:t> sitio web, o </a:t>
            </a:r>
            <a:r>
              <a:rPr lang="en-US" sz="3600" dirty="0" err="1">
                <a:effectLst/>
                <a:latin typeface="Helvetica" pitchFamily="2" charset="0"/>
              </a:rPr>
              <a:t>escanea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el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código</a:t>
            </a:r>
            <a:r>
              <a:rPr lang="en-US" sz="3600" dirty="0">
                <a:effectLst/>
                <a:latin typeface="Helvetica" pitchFamily="2" charset="0"/>
              </a:rPr>
              <a:t> QR e introduce </a:t>
            </a:r>
            <a:r>
              <a:rPr lang="en-US" sz="3600" dirty="0" err="1">
                <a:effectLst/>
                <a:latin typeface="Helvetica" pitchFamily="2" charset="0"/>
              </a:rPr>
              <a:t>el</a:t>
            </a:r>
            <a:r>
              <a:rPr lang="en-US" sz="3600" dirty="0">
                <a:effectLst/>
                <a:latin typeface="Helvetica" pitchFamily="2" charset="0"/>
              </a:rPr>
              <a:t> </a:t>
            </a:r>
            <a:r>
              <a:rPr lang="en-US" sz="3600" dirty="0" err="1">
                <a:effectLst/>
                <a:latin typeface="Helvetica" pitchFamily="2" charset="0"/>
              </a:rPr>
              <a:t>número</a:t>
            </a:r>
            <a:r>
              <a:rPr lang="en-US" sz="3600" dirty="0">
                <a:effectLst/>
                <a:latin typeface="Helvetica" pitchFamily="2" charset="0"/>
              </a:rPr>
              <a:t> del IBO.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A45343-8FDC-97CC-8924-8FE49A6972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3E150A3-DB6D-CD4E-CCC9-F3B5B2059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698" y="108135"/>
            <a:ext cx="4614926" cy="4263791"/>
          </a:xfrm>
          <a:prstGeom prst="rect">
            <a:avLst/>
          </a:prstGeom>
        </p:spPr>
      </p:pic>
      <p:sp>
        <p:nvSpPr>
          <p:cNvPr id="14" name="SCHEDULE…">
            <a:extLst>
              <a:ext uri="{FF2B5EF4-FFF2-40B4-BE49-F238E27FC236}">
                <a16:creationId xmlns:a16="http://schemas.microsoft.com/office/drawing/2014/main" id="{E1F6A8BF-EB9C-C237-72FE-78874CE3F1A5}"/>
              </a:ext>
            </a:extLst>
          </p:cNvPr>
          <p:cNvSpPr txBox="1"/>
          <p:nvPr/>
        </p:nvSpPr>
        <p:spPr>
          <a:xfrm>
            <a:off x="1586161" y="8387519"/>
            <a:ext cx="6404925" cy="2511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 rtlCol="0" anchor="ctr"/>
          <a:lstStyle/>
          <a:p>
            <a:pPr marL="114300" indent="-114300" rtl="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s-us" b="1" dirty="0">
                <a:solidFill>
                  <a:schemeClr val="tx2"/>
                </a:solidFill>
                <a:latin typeface="Helvetica" pitchFamily="2" charset="0"/>
              </a:rPr>
              <a:t>Participa</a:t>
            </a:r>
            <a:r>
              <a:rPr lang="es-us" dirty="0">
                <a:solidFill>
                  <a:schemeClr val="tx2"/>
                </a:solidFill>
                <a:latin typeface="Helvetica" pitchFamily="2" charset="0"/>
              </a:rPr>
              <a:t> en las capacitaciones</a:t>
            </a:r>
          </a:p>
        </p:txBody>
      </p:sp>
      <p:sp>
        <p:nvSpPr>
          <p:cNvPr id="17" name="SCHEDULE…">
            <a:extLst>
              <a:ext uri="{FF2B5EF4-FFF2-40B4-BE49-F238E27FC236}">
                <a16:creationId xmlns:a16="http://schemas.microsoft.com/office/drawing/2014/main" id="{5EA12DEA-596A-C3E7-3E83-436ADA285389}"/>
              </a:ext>
            </a:extLst>
          </p:cNvPr>
          <p:cNvSpPr txBox="1"/>
          <p:nvPr/>
        </p:nvSpPr>
        <p:spPr>
          <a:xfrm>
            <a:off x="8881290" y="5083297"/>
            <a:ext cx="6682505" cy="253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 rtlCol="0" anchor="ctr"/>
          <a:lstStyle/>
          <a:p>
            <a:pPr marL="114300" indent="-114300" rtl="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s-us" b="1" dirty="0">
                <a:solidFill>
                  <a:schemeClr val="tx2"/>
                </a:solidFill>
                <a:latin typeface="Helvetica" pitchFamily="2" charset="0"/>
              </a:rPr>
              <a:t>Utiliza</a:t>
            </a:r>
            <a:r>
              <a:rPr lang="es-us" dirty="0">
                <a:solidFill>
                  <a:schemeClr val="tx2"/>
                </a:solidFill>
                <a:latin typeface="Helvetica" pitchFamily="2" charset="0"/>
              </a:rPr>
              <a:t> tu sistema de apoyo</a:t>
            </a:r>
          </a:p>
        </p:txBody>
      </p:sp>
      <p:sp>
        <p:nvSpPr>
          <p:cNvPr id="20" name="SCHEDULE…">
            <a:extLst>
              <a:ext uri="{FF2B5EF4-FFF2-40B4-BE49-F238E27FC236}">
                <a16:creationId xmlns:a16="http://schemas.microsoft.com/office/drawing/2014/main" id="{1C84D895-7BA2-6644-DF44-F85D9561F5E8}"/>
              </a:ext>
            </a:extLst>
          </p:cNvPr>
          <p:cNvSpPr txBox="1"/>
          <p:nvPr/>
        </p:nvSpPr>
        <p:spPr>
          <a:xfrm>
            <a:off x="1782864" y="5014053"/>
            <a:ext cx="6682505" cy="253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 rtlCol="0" anchor="ctr"/>
          <a:lstStyle/>
          <a:p>
            <a:pPr marL="114300" indent="-114300" rtl="0">
              <a:lnSpc>
                <a:spcPct val="100000"/>
              </a:lnSpc>
              <a:defRPr sz="57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es-us" b="1" dirty="0">
                <a:solidFill>
                  <a:schemeClr val="tx2"/>
                </a:solidFill>
                <a:latin typeface="Helvetica" pitchFamily="2" charset="0"/>
              </a:rPr>
              <a:t>Suscríbete</a:t>
            </a:r>
            <a:r>
              <a:rPr lang="es-us" dirty="0">
                <a:solidFill>
                  <a:schemeClr val="tx2"/>
                </a:solidFill>
                <a:latin typeface="Helvetica" pitchFamily="2" charset="0"/>
              </a:rPr>
              <a:t> para ser IBO.</a:t>
            </a:r>
          </a:p>
        </p:txBody>
      </p:sp>
      <p:grpSp>
        <p:nvGrpSpPr>
          <p:cNvPr id="2" name="Группа">
            <a:extLst>
              <a:ext uri="{FF2B5EF4-FFF2-40B4-BE49-F238E27FC236}">
                <a16:creationId xmlns:a16="http://schemas.microsoft.com/office/drawing/2014/main" id="{4B534C44-3F50-C556-800C-3FE83069571F}"/>
              </a:ext>
            </a:extLst>
          </p:cNvPr>
          <p:cNvGrpSpPr/>
          <p:nvPr/>
        </p:nvGrpSpPr>
        <p:grpSpPr>
          <a:xfrm>
            <a:off x="6059262" y="1052265"/>
            <a:ext cx="1445121" cy="1412461"/>
            <a:chOff x="-25802" y="0"/>
            <a:chExt cx="1141716" cy="1115914"/>
          </a:xfrm>
        </p:grpSpPr>
        <p:sp>
          <p:nvSpPr>
            <p:cNvPr id="3" name="Кружок">
              <a:extLst>
                <a:ext uri="{FF2B5EF4-FFF2-40B4-BE49-F238E27FC236}">
                  <a16:creationId xmlns:a16="http://schemas.microsoft.com/office/drawing/2014/main" id="{5A5F8C90-6095-6A60-B4C9-D6EE0D7AEEBD}"/>
                </a:ext>
              </a:extLst>
            </p:cNvPr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5" name="8">
              <a:extLst>
                <a:ext uri="{FF2B5EF4-FFF2-40B4-BE49-F238E27FC236}">
                  <a16:creationId xmlns:a16="http://schemas.microsoft.com/office/drawing/2014/main" id="{4518AF56-DF4B-1864-2C7C-B482378F183F}"/>
                </a:ext>
              </a:extLst>
            </p:cNvPr>
            <p:cNvSpPr txBox="1"/>
            <p:nvPr/>
          </p:nvSpPr>
          <p:spPr>
            <a:xfrm>
              <a:off x="-25802" y="12209"/>
              <a:ext cx="111591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lang="en-US" spc="-300" dirty="0">
                  <a:latin typeface="Helvetica" pitchFamily="2" charset="0"/>
                </a:rPr>
                <a:t>8</a:t>
              </a:r>
              <a:endParaRPr spc="-300" dirty="0">
                <a:latin typeface="Helvetica" pitchFamily="2" charset="0"/>
              </a:endParaRPr>
            </a:p>
          </p:txBody>
        </p:sp>
      </p:grpSp>
      <p:sp>
        <p:nvSpPr>
          <p:cNvPr id="6" name="What’s Next? - Training and Support">
            <a:extLst>
              <a:ext uri="{FF2B5EF4-FFF2-40B4-BE49-F238E27FC236}">
                <a16:creationId xmlns:a16="http://schemas.microsoft.com/office/drawing/2014/main" id="{AEB716D9-403D-237F-3FCC-29B99EBDFBDA}"/>
              </a:ext>
            </a:extLst>
          </p:cNvPr>
          <p:cNvSpPr txBox="1"/>
          <p:nvPr/>
        </p:nvSpPr>
        <p:spPr>
          <a:xfrm>
            <a:off x="7768953" y="1351296"/>
            <a:ext cx="21051982" cy="126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8500" dirty="0" err="1">
                <a:solidFill>
                  <a:srgbClr val="5092D4">
                    <a:alpha val="84705"/>
                  </a:srgbClr>
                </a:solidFill>
                <a:latin typeface="Helvetica" pitchFamily="2" charset="0"/>
              </a:rPr>
              <a:t>Entrenamiento</a:t>
            </a:r>
            <a:r>
              <a:rPr lang="en-US" sz="8500" dirty="0">
                <a:solidFill>
                  <a:srgbClr val="5092D4">
                    <a:alpha val="84705"/>
                  </a:srgbClr>
                </a:solidFill>
                <a:latin typeface="Helvetica" pitchFamily="2" charset="0"/>
              </a:rPr>
              <a:t> y </a:t>
            </a:r>
            <a:r>
              <a:rPr lang="en-US" sz="8500" dirty="0" err="1">
                <a:solidFill>
                  <a:srgbClr val="5092D4">
                    <a:alpha val="84705"/>
                  </a:srgbClr>
                </a:solidFill>
                <a:latin typeface="Helvetica" pitchFamily="2" charset="0"/>
              </a:rPr>
              <a:t>Apoyo</a:t>
            </a:r>
            <a:endParaRPr sz="8500" dirty="0">
              <a:solidFill>
                <a:schemeClr val="accent1">
                  <a:alpha val="84705"/>
                </a:schemeClr>
              </a:solidFill>
              <a:latin typeface="Helvetic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918CFE-3522-1E05-5E8F-6FEA82C98828}"/>
              </a:ext>
            </a:extLst>
          </p:cNvPr>
          <p:cNvSpPr/>
          <p:nvPr/>
        </p:nvSpPr>
        <p:spPr>
          <a:xfrm flipV="1">
            <a:off x="-1" y="-9080"/>
            <a:ext cx="24384001" cy="137250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5" name="Line"/>
          <p:cNvSpPr/>
          <p:nvPr/>
        </p:nvSpPr>
        <p:spPr>
          <a:xfrm>
            <a:off x="1676331" y="1355073"/>
            <a:ext cx="21031338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4618E7C-3372-448F-A3CE-FE6646512A5F}"/>
              </a:ext>
            </a:extLst>
          </p:cNvPr>
          <p:cNvSpPr/>
          <p:nvPr/>
        </p:nvSpPr>
        <p:spPr>
          <a:xfrm>
            <a:off x="1645851" y="12103083"/>
            <a:ext cx="21031338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D98BE-827C-E16A-9CE7-DEF494E487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sp>
        <p:nvSpPr>
          <p:cNvPr id="2" name="Participating in the trillion-dollar essential services industry (Largest, fastest growing &amp; most progressive in the world)…">
            <a:extLst>
              <a:ext uri="{FF2B5EF4-FFF2-40B4-BE49-F238E27FC236}">
                <a16:creationId xmlns:a16="http://schemas.microsoft.com/office/drawing/2014/main" id="{34649BDB-F292-2CA1-E051-81A783F70D71}"/>
              </a:ext>
            </a:extLst>
          </p:cNvPr>
          <p:cNvSpPr txBox="1"/>
          <p:nvPr/>
        </p:nvSpPr>
        <p:spPr>
          <a:xfrm>
            <a:off x="1317333" y="1989053"/>
            <a:ext cx="21359856" cy="8981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1437" tIns="71437" rIns="71437" bIns="71437" rtlCol="0">
            <a:spAutoFit/>
          </a:bodyPr>
          <a:lstStyle/>
          <a:p>
            <a:pPr marL="254000" algn="just" rtl="0">
              <a:lnSpc>
                <a:spcPct val="150000"/>
              </a:lnSpc>
              <a:spcBef>
                <a:spcPts val="1200"/>
              </a:spcBef>
              <a:buSzPct val="145000"/>
              <a:defRPr sz="5500" spc="-165"/>
            </a:pPr>
            <a:r>
              <a:rPr lang="es-us" sz="4300" spc="-150" dirty="0">
                <a:latin typeface="Helvetica" pitchFamily="2" charset="0"/>
              </a:rPr>
              <a:t>Consulta el Plan de compensación de ACN para ver todos los detalles. Las ganancias como IBO de ACN se basan exclusivamente en la venta exitosa de productos a los clientes y el uso que estos hagan de los productos. Las personas incurrirán en gastos en la operación de su empresa de ACN, como la cuota de inscripción y el cargo de asistencia comercial mensual, así como otros posibles gastos de operación. </a:t>
            </a:r>
            <a:r>
              <a:rPr lang="es-us" sz="4300" b="1" spc="-150" dirty="0">
                <a:latin typeface="Helvetica" pitchFamily="2" charset="0"/>
                <a:ea typeface="MyriadPro-BoldIt"/>
                <a:cs typeface="MyriadPro-BoldIt"/>
                <a:sym typeface="MyriadPro-BoldIt"/>
              </a:rPr>
              <a:t>Al igual que con cualquier negocio, las ganancias y el éxito en ACN no están garantizados, y dependen mayormente de la perseverancia y esfuerzo individuales, así como de los resultados en la adquisición de clientes personalmente o a través de su equipo. Las personas no obtendrán remuneración y perderán dinero como IBO si no se adquieren clientes. </a:t>
            </a:r>
          </a:p>
        </p:txBody>
      </p:sp>
    </p:spTree>
    <p:extLst>
      <p:ext uri="{BB962C8B-B14F-4D97-AF65-F5344CB8AC3E}">
        <p14:creationId xmlns:p14="http://schemas.microsoft.com/office/powerpoint/2010/main" val="14664845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20C35F-05E0-3485-A6CB-62EDFE22BE88}"/>
              </a:ext>
            </a:extLst>
          </p:cNvPr>
          <p:cNvSpPr/>
          <p:nvPr/>
        </p:nvSpPr>
        <p:spPr>
          <a:xfrm>
            <a:off x="-1" y="-9080"/>
            <a:ext cx="24384001" cy="13725080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7603FA00-CBDA-F256-3609-409F8D26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"/>
            <a:ext cx="13971105" cy="13769157"/>
          </a:xfrm>
          <a:prstGeom prst="rect">
            <a:avLst/>
          </a:prstGeom>
        </p:spPr>
      </p:pic>
      <p:sp>
        <p:nvSpPr>
          <p:cNvPr id="130" name="Company"/>
          <p:cNvSpPr txBox="1"/>
          <p:nvPr/>
        </p:nvSpPr>
        <p:spPr>
          <a:xfrm>
            <a:off x="17129481" y="913030"/>
            <a:ext cx="5217774" cy="116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80000"/>
              </a:lnSpc>
              <a:defRPr sz="10000" b="1">
                <a:solidFill>
                  <a:srgbClr val="4F92D3"/>
                </a:solidFill>
              </a:defRPr>
            </a:lvl1pPr>
          </a:lstStyle>
          <a:p>
            <a:r>
              <a:rPr lang="en-US" sz="8000" dirty="0">
                <a:latin typeface="Helvetica" pitchFamily="2" charset="0"/>
              </a:rPr>
              <a:t>EMPRESA</a:t>
            </a:r>
          </a:p>
        </p:txBody>
      </p:sp>
      <p:sp>
        <p:nvSpPr>
          <p:cNvPr id="131" name="Линия"/>
          <p:cNvSpPr/>
          <p:nvPr/>
        </p:nvSpPr>
        <p:spPr>
          <a:xfrm>
            <a:off x="14754153" y="2156338"/>
            <a:ext cx="8961120" cy="0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13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362" y="9355475"/>
            <a:ext cx="2258840" cy="1075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0615" y="8882457"/>
            <a:ext cx="1850655" cy="182183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Revenue of $4 Billion over the last…"/>
          <p:cNvSpPr txBox="1"/>
          <p:nvPr/>
        </p:nvSpPr>
        <p:spPr>
          <a:xfrm>
            <a:off x="19521953" y="10860291"/>
            <a:ext cx="3309658" cy="119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100000"/>
              </a:lnSpc>
              <a:defRPr sz="3600" spc="-107"/>
            </a:pPr>
            <a:r>
              <a:rPr lang="en-US" sz="3400" dirty="0">
                <a:latin typeface="Helvetica" pitchFamily="2" charset="0"/>
              </a:rPr>
              <a:t>Miles de </a:t>
            </a:r>
            <a:r>
              <a:rPr lang="en-US" sz="3400" dirty="0" err="1">
                <a:latin typeface="Helvetica" pitchFamily="2" charset="0"/>
              </a:rPr>
              <a:t>millones</a:t>
            </a:r>
            <a:r>
              <a:rPr lang="en-US" sz="3400" dirty="0">
                <a:latin typeface="Helvetica" pitchFamily="2" charset="0"/>
              </a:rPr>
              <a:t> </a:t>
            </a:r>
            <a:r>
              <a:rPr lang="en-US" sz="3400" dirty="0" err="1">
                <a:latin typeface="Helvetica" pitchFamily="2" charset="0"/>
              </a:rPr>
              <a:t>en</a:t>
            </a:r>
            <a:r>
              <a:rPr lang="en-US" sz="3400" dirty="0">
                <a:latin typeface="Helvetica" pitchFamily="2" charset="0"/>
              </a:rPr>
              <a:t> </a:t>
            </a:r>
            <a:r>
              <a:rPr lang="en-US" sz="3400" dirty="0" err="1">
                <a:latin typeface="Helvetica" pitchFamily="2" charset="0"/>
              </a:rPr>
              <a:t>ventas</a:t>
            </a:r>
            <a:endParaRPr lang="en-US" sz="3400" dirty="0">
              <a:latin typeface="Helvetica" pitchFamily="2" charset="0"/>
            </a:endParaRPr>
          </a:p>
        </p:txBody>
      </p:sp>
      <p:sp>
        <p:nvSpPr>
          <p:cNvPr id="139" name="Millions…"/>
          <p:cNvSpPr txBox="1"/>
          <p:nvPr/>
        </p:nvSpPr>
        <p:spPr>
          <a:xfrm>
            <a:off x="16195943" y="10860291"/>
            <a:ext cx="2159997" cy="1559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lnSpc>
                <a:spcPct val="90000"/>
              </a:lnSpc>
              <a:defRPr sz="3600" spc="-107"/>
            </a:pPr>
            <a:r>
              <a:rPr lang="en-US" sz="3400" dirty="0" err="1">
                <a:latin typeface="Helvetica" pitchFamily="2" charset="0"/>
              </a:rPr>
              <a:t>Millones</a:t>
            </a:r>
            <a:r>
              <a:rPr lang="en-US" sz="3400" dirty="0">
                <a:latin typeface="Helvetica" pitchFamily="2" charset="0"/>
              </a:rPr>
              <a:t> de </a:t>
            </a:r>
            <a:r>
              <a:rPr lang="en-US" sz="3400" dirty="0" err="1">
                <a:latin typeface="Helvetica" pitchFamily="2" charset="0"/>
              </a:rPr>
              <a:t>clientes</a:t>
            </a:r>
            <a:r>
              <a:rPr lang="en-US" sz="3400" dirty="0">
                <a:latin typeface="Helvetica" pitchFamily="2" charset="0"/>
              </a:rPr>
              <a:t> </a:t>
            </a:r>
            <a:r>
              <a:rPr lang="en-US" sz="3400" dirty="0" err="1">
                <a:latin typeface="Helvetica" pitchFamily="2" charset="0"/>
              </a:rPr>
              <a:t>adquiridos</a:t>
            </a:r>
            <a:endParaRPr lang="en-US" sz="34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154" name="Группа"/>
          <p:cNvGrpSpPr/>
          <p:nvPr/>
        </p:nvGrpSpPr>
        <p:grpSpPr>
          <a:xfrm>
            <a:off x="15705247" y="757285"/>
            <a:ext cx="1115915" cy="1115915"/>
            <a:chOff x="0" y="0"/>
            <a:chExt cx="1115914" cy="1115914"/>
          </a:xfrm>
        </p:grpSpPr>
        <p:sp>
          <p:nvSpPr>
            <p:cNvPr id="152" name="Кружок"/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53" name="1"/>
            <p:cNvSpPr txBox="1"/>
            <p:nvPr/>
          </p:nvSpPr>
          <p:spPr>
            <a:xfrm>
              <a:off x="250368" y="45578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3872F8-6B75-2369-9622-315007F3CDC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7C6995-AB87-D247-1162-10A76E611319}"/>
              </a:ext>
            </a:extLst>
          </p:cNvPr>
          <p:cNvSpPr/>
          <p:nvPr/>
        </p:nvSpPr>
        <p:spPr>
          <a:xfrm>
            <a:off x="14702581" y="2598153"/>
            <a:ext cx="9148658" cy="63927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es-us" sz="5400" dirty="0">
                <a:solidFill>
                  <a:srgbClr val="4F92D3"/>
                </a:solidFill>
                <a:latin typeface="Helvetica" pitchFamily="2" charset="0"/>
                <a:ea typeface="Myriad Pro Light"/>
                <a:cs typeface="Myriad Pro Light"/>
                <a:sym typeface="Myriad Pro Light"/>
              </a:rPr>
              <a:t>Un historial consolidado</a:t>
            </a:r>
            <a:endParaRPr lang="en-US" sz="5400" dirty="0">
              <a:solidFill>
                <a:srgbClr val="4F92D3"/>
              </a:solidFill>
              <a:latin typeface="Helvetica" pitchFamily="2" charset="0"/>
            </a:endParaRPr>
          </a:p>
        </p:txBody>
      </p:sp>
      <p:sp>
        <p:nvSpPr>
          <p:cNvPr id="12" name="Started…">
            <a:extLst>
              <a:ext uri="{FF2B5EF4-FFF2-40B4-BE49-F238E27FC236}">
                <a16:creationId xmlns:a16="http://schemas.microsoft.com/office/drawing/2014/main" id="{C0B9DA37-FA68-1EB9-A642-AE986CF45C6C}"/>
              </a:ext>
            </a:extLst>
          </p:cNvPr>
          <p:cNvSpPr txBox="1"/>
          <p:nvPr/>
        </p:nvSpPr>
        <p:spPr>
          <a:xfrm>
            <a:off x="17735568" y="6368931"/>
            <a:ext cx="3309657" cy="164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1437" tIns="71437" rIns="71437" bIns="71437" rtlCol="0">
            <a:spAutoFit/>
          </a:bodyPr>
          <a:lstStyle/>
          <a:p>
            <a:pPr rtl="0">
              <a:lnSpc>
                <a:spcPct val="90000"/>
              </a:lnSpc>
              <a:defRPr sz="3600" spc="-107"/>
            </a:pPr>
            <a:r>
              <a:rPr lang="en-US" dirty="0"/>
              <a:t>Comenzó en</a:t>
            </a:r>
          </a:p>
          <a:p>
            <a:pPr rtl="0">
              <a:lnSpc>
                <a:spcPct val="90000"/>
              </a:lnSpc>
              <a:defRPr sz="3600" spc="-107"/>
            </a:pPr>
            <a:r>
              <a:rPr lang="en-US" dirty="0"/>
              <a:t>EE. UU. en enero de 1993</a:t>
            </a:r>
            <a:endParaRPr dirty="0"/>
          </a:p>
        </p:txBody>
      </p:sp>
      <p:pic>
        <p:nvPicPr>
          <p:cNvPr id="13" name="Изображение" descr="Изображение">
            <a:extLst>
              <a:ext uri="{FF2B5EF4-FFF2-40B4-BE49-F238E27FC236}">
                <a16:creationId xmlns:a16="http://schemas.microsoft.com/office/drawing/2014/main" id="{C3C42B8C-8E21-3B07-55F4-4C72AF567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9699" y="4062834"/>
            <a:ext cx="1561394" cy="184062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27 Countries, 5 Continents">
            <a:extLst>
              <a:ext uri="{FF2B5EF4-FFF2-40B4-BE49-F238E27FC236}">
                <a16:creationId xmlns:a16="http://schemas.microsoft.com/office/drawing/2014/main" id="{9BB96245-48AB-8299-6E8E-B19660E186C0}"/>
              </a:ext>
            </a:extLst>
          </p:cNvPr>
          <p:cNvSpPr txBox="1"/>
          <p:nvPr/>
        </p:nvSpPr>
        <p:spPr>
          <a:xfrm>
            <a:off x="21219312" y="6364528"/>
            <a:ext cx="2710229" cy="1144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1437" tIns="71437" rIns="71437" bIns="71437" rtlCol="0">
            <a:spAutoFit/>
          </a:bodyPr>
          <a:lstStyle/>
          <a:p>
            <a:pPr rtl="0">
              <a:lnSpc>
                <a:spcPct val="90000"/>
              </a:lnSpc>
              <a:spcBef>
                <a:spcPts val="3000"/>
              </a:spcBef>
              <a:defRPr sz="3600" spc="-107"/>
            </a:pPr>
            <a:r>
              <a:t>27 países,</a:t>
            </a:r>
            <a:br>
              <a:rPr dirty="0">
                <a:latin typeface="Helvetica" pitchFamily="2" charset="0"/>
              </a:rPr>
            </a:br>
            <a:r>
              <a:t>5 continentes</a:t>
            </a:r>
          </a:p>
        </p:txBody>
      </p:sp>
      <p:pic>
        <p:nvPicPr>
          <p:cNvPr id="15" name="Изображение" descr="Изображение">
            <a:extLst>
              <a:ext uri="{FF2B5EF4-FFF2-40B4-BE49-F238E27FC236}">
                <a16:creationId xmlns:a16="http://schemas.microsoft.com/office/drawing/2014/main" id="{3210F8C0-C879-A20D-66CE-0BA323920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4122" y="4113634"/>
            <a:ext cx="1840609" cy="184062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Customer Acquisition Company">
            <a:extLst>
              <a:ext uri="{FF2B5EF4-FFF2-40B4-BE49-F238E27FC236}">
                <a16:creationId xmlns:a16="http://schemas.microsoft.com/office/drawing/2014/main" id="{351B02BE-0BDB-0D01-0A1B-A4BCE4FCD883}"/>
              </a:ext>
            </a:extLst>
          </p:cNvPr>
          <p:cNvSpPr txBox="1"/>
          <p:nvPr/>
        </p:nvSpPr>
        <p:spPr>
          <a:xfrm>
            <a:off x="14258263" y="6167942"/>
            <a:ext cx="3309657" cy="250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71437" tIns="71437" rIns="71437" bIns="71437" rtlCol="0" anchor="ctr">
            <a:spAutoFit/>
          </a:bodyPr>
          <a:lstStyle>
            <a:lvl1pPr>
              <a:lnSpc>
                <a:spcPct val="90000"/>
              </a:lnSpc>
              <a:spcBef>
                <a:spcPts val="3000"/>
              </a:spcBef>
              <a:defRPr sz="3600" spc="-107"/>
            </a:lvl1pPr>
          </a:lstStyle>
          <a:p>
            <a:pPr rtl="0"/>
            <a:r>
              <a:rPr lang="es-us" sz="3400" dirty="0">
                <a:latin typeface="Helvetica" pitchFamily="2" charset="0"/>
              </a:rPr>
              <a:t>Proveedor de servicio especializado en la adquisición de clientes</a:t>
            </a:r>
          </a:p>
        </p:txBody>
      </p:sp>
      <p:pic>
        <p:nvPicPr>
          <p:cNvPr id="17" name="Изображение" descr="Изображение">
            <a:extLst>
              <a:ext uri="{FF2B5EF4-FFF2-40B4-BE49-F238E27FC236}">
                <a16:creationId xmlns:a16="http://schemas.microsoft.com/office/drawing/2014/main" id="{ACAF924C-23D1-AC4E-863C-F8FBC95D23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11299" y="4032868"/>
            <a:ext cx="2026898" cy="2027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45633E-5ED0-D460-4CD9-CBD9E9B2CB6C}"/>
              </a:ext>
            </a:extLst>
          </p:cNvPr>
          <p:cNvSpPr/>
          <p:nvPr/>
        </p:nvSpPr>
        <p:spPr>
          <a:xfrm flipV="1">
            <a:off x="-1" y="-9080"/>
            <a:ext cx="24384001" cy="13725080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0554C9-4B2A-A115-2D43-4A695FF7C63D}"/>
              </a:ext>
            </a:extLst>
          </p:cNvPr>
          <p:cNvSpPr>
            <a:spLocks/>
          </p:cNvSpPr>
          <p:nvPr/>
        </p:nvSpPr>
        <p:spPr>
          <a:xfrm>
            <a:off x="-2" y="5377374"/>
            <a:ext cx="24384000" cy="4389120"/>
          </a:xfrm>
          <a:prstGeom prst="rect">
            <a:avLst/>
          </a:prstGeom>
          <a:solidFill>
            <a:srgbClr val="3A7BC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46479E-13E0-B7BD-432D-6782BAFA5C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4" b="15840"/>
          <a:stretch/>
        </p:blipFill>
        <p:spPr>
          <a:xfrm>
            <a:off x="663894" y="5787083"/>
            <a:ext cx="23056209" cy="3349708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051A3934-8578-52E3-7673-D9E981017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"/>
          <a:stretch/>
        </p:blipFill>
        <p:spPr>
          <a:xfrm>
            <a:off x="1" y="9608334"/>
            <a:ext cx="24384000" cy="41076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68FF3-63D8-5614-5BED-74866920C3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E6DAB80-107B-371B-0619-B92462219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623" y="10043444"/>
            <a:ext cx="6395094" cy="307100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AAA211-A47E-C93E-53B9-02B249E906AE}"/>
              </a:ext>
            </a:extLst>
          </p:cNvPr>
          <p:cNvSpPr/>
          <p:nvPr/>
        </p:nvSpPr>
        <p:spPr>
          <a:xfrm>
            <a:off x="14737383" y="10687911"/>
            <a:ext cx="787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 dirty="0" err="1">
                <a:solidFill>
                  <a:srgbClr val="00437E"/>
                </a:solidFill>
              </a:rPr>
              <a:t>Cada</a:t>
            </a:r>
            <a:r>
              <a:rPr lang="en-US" sz="4400" i="1" dirty="0">
                <a:solidFill>
                  <a:srgbClr val="00437E"/>
                </a:solidFill>
              </a:rPr>
              <a:t> </a:t>
            </a:r>
            <a:r>
              <a:rPr lang="en-US" sz="4400" i="1" dirty="0" err="1">
                <a:solidFill>
                  <a:srgbClr val="00437E"/>
                </a:solidFill>
              </a:rPr>
              <a:t>vez</a:t>
            </a:r>
            <a:r>
              <a:rPr lang="en-US" sz="4400" i="1" dirty="0">
                <a:solidFill>
                  <a:srgbClr val="00437E"/>
                </a:solidFill>
              </a:rPr>
              <a:t> que se </a:t>
            </a:r>
            <a:r>
              <a:rPr lang="en-US" sz="4400" i="1" dirty="0" err="1">
                <a:solidFill>
                  <a:srgbClr val="00437E"/>
                </a:solidFill>
              </a:rPr>
              <a:t>adquiere</a:t>
            </a:r>
            <a:r>
              <a:rPr lang="en-US" sz="4400" i="1" dirty="0">
                <a:solidFill>
                  <a:srgbClr val="00437E"/>
                </a:solidFill>
              </a:rPr>
              <a:t> un </a:t>
            </a:r>
            <a:r>
              <a:rPr lang="en-US" sz="4400" i="1" dirty="0" err="1">
                <a:solidFill>
                  <a:srgbClr val="00437E"/>
                </a:solidFill>
              </a:rPr>
              <a:t>cliente</a:t>
            </a:r>
            <a:r>
              <a:rPr lang="en-US" sz="4400" i="1" dirty="0">
                <a:solidFill>
                  <a:srgbClr val="00437E"/>
                </a:solidFill>
              </a:rPr>
              <a:t>, un </a:t>
            </a:r>
            <a:r>
              <a:rPr lang="en-US" sz="4400" i="1" dirty="0" err="1">
                <a:solidFill>
                  <a:srgbClr val="00437E"/>
                </a:solidFill>
              </a:rPr>
              <a:t>niño</a:t>
            </a:r>
            <a:r>
              <a:rPr lang="en-US" sz="4400" i="1" dirty="0">
                <a:solidFill>
                  <a:srgbClr val="00437E"/>
                </a:solidFill>
              </a:rPr>
              <a:t> </a:t>
            </a:r>
            <a:r>
              <a:rPr lang="en-US" sz="4400" i="1" dirty="0" err="1">
                <a:solidFill>
                  <a:srgbClr val="00437E"/>
                </a:solidFill>
              </a:rPr>
              <a:t>recibe</a:t>
            </a:r>
            <a:r>
              <a:rPr lang="en-US" sz="4400" i="1" dirty="0">
                <a:solidFill>
                  <a:srgbClr val="00437E"/>
                </a:solidFill>
              </a:rPr>
              <a:t> </a:t>
            </a:r>
            <a:r>
              <a:rPr lang="en-US" sz="4400" i="1" dirty="0" err="1">
                <a:solidFill>
                  <a:srgbClr val="00437E"/>
                </a:solidFill>
              </a:rPr>
              <a:t>alimento</a:t>
            </a:r>
            <a:r>
              <a:rPr lang="en-US" sz="4400" i="1" dirty="0">
                <a:solidFill>
                  <a:srgbClr val="00437E"/>
                </a:solidFill>
              </a:rPr>
              <a:t>.</a:t>
            </a:r>
          </a:p>
        </p:txBody>
      </p:sp>
      <p:sp>
        <p:nvSpPr>
          <p:cNvPr id="8" name="Essential Residential    Business Services">
            <a:extLst>
              <a:ext uri="{FF2B5EF4-FFF2-40B4-BE49-F238E27FC236}">
                <a16:creationId xmlns:a16="http://schemas.microsoft.com/office/drawing/2014/main" id="{5C8320B1-FB6A-CA16-5CEF-A7013DDD256D}"/>
              </a:ext>
            </a:extLst>
          </p:cNvPr>
          <p:cNvSpPr txBox="1"/>
          <p:nvPr/>
        </p:nvSpPr>
        <p:spPr>
          <a:xfrm>
            <a:off x="2649693" y="1293801"/>
            <a:ext cx="20765299" cy="106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1437" tIns="71437" rIns="71437" bIns="71437" rtlCol="0" anchor="ctr">
            <a:spAutoFit/>
          </a:bodyPr>
          <a:lstStyle/>
          <a:p>
            <a:pPr rtl="0"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s-us" sz="7000" dirty="0">
                <a:latin typeface="Helvetica" pitchFamily="2" charset="0"/>
              </a:rPr>
              <a:t>Servicios para el hogar </a:t>
            </a:r>
            <a:r>
              <a:rPr lang="es-us" sz="7000" dirty="0">
                <a:solidFill>
                  <a:schemeClr val="accent1">
                    <a:hueOff val="114395"/>
                    <a:lumOff val="-24975"/>
                  </a:schemeClr>
                </a:solidFill>
                <a:latin typeface="Helvetica" pitchFamily="2" charset="0"/>
              </a:rPr>
              <a:t> </a:t>
            </a:r>
            <a:r>
              <a:rPr lang="es-us" sz="7000" dirty="0">
                <a:latin typeface="Helvetica" pitchFamily="2" charset="0"/>
              </a:rPr>
              <a:t> Servicios comerciales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ADAC1-ADF7-64FA-BD38-256D16E8520B}"/>
              </a:ext>
            </a:extLst>
          </p:cNvPr>
          <p:cNvCxnSpPr>
            <a:cxnSpLocks/>
          </p:cNvCxnSpPr>
          <p:nvPr/>
        </p:nvCxnSpPr>
        <p:spPr>
          <a:xfrm>
            <a:off x="13275715" y="1293801"/>
            <a:ext cx="0" cy="855304"/>
          </a:xfrm>
          <a:prstGeom prst="line">
            <a:avLst/>
          </a:prstGeom>
          <a:noFill/>
          <a:ln w="57150" cap="flat">
            <a:solidFill>
              <a:srgbClr val="00437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" name="Группа">
            <a:extLst>
              <a:ext uri="{FF2B5EF4-FFF2-40B4-BE49-F238E27FC236}">
                <a16:creationId xmlns:a16="http://schemas.microsoft.com/office/drawing/2014/main" id="{1856148C-DAF5-79F0-0D13-EF4B93367FC8}"/>
              </a:ext>
            </a:extLst>
          </p:cNvPr>
          <p:cNvGrpSpPr/>
          <p:nvPr/>
        </p:nvGrpSpPr>
        <p:grpSpPr>
          <a:xfrm>
            <a:off x="1533780" y="1166314"/>
            <a:ext cx="1115915" cy="1115915"/>
            <a:chOff x="312231" y="89208"/>
            <a:chExt cx="1115914" cy="1115914"/>
          </a:xfrm>
        </p:grpSpPr>
        <p:sp>
          <p:nvSpPr>
            <p:cNvPr id="15" name="Кружок">
              <a:extLst>
                <a:ext uri="{FF2B5EF4-FFF2-40B4-BE49-F238E27FC236}">
                  <a16:creationId xmlns:a16="http://schemas.microsoft.com/office/drawing/2014/main" id="{3A1E419F-A1BC-3FE3-6102-6220950A7936}"/>
                </a:ext>
              </a:extLst>
            </p:cNvPr>
            <p:cNvSpPr/>
            <p:nvPr/>
          </p:nvSpPr>
          <p:spPr>
            <a:xfrm>
              <a:off x="312231" y="89208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7" name="2">
              <a:extLst>
                <a:ext uri="{FF2B5EF4-FFF2-40B4-BE49-F238E27FC236}">
                  <a16:creationId xmlns:a16="http://schemas.microsoft.com/office/drawing/2014/main" id="{C3C88BAA-8348-D61E-0FE8-ECE8C1CDB45F}"/>
                </a:ext>
              </a:extLst>
            </p:cNvPr>
            <p:cNvSpPr txBox="1"/>
            <p:nvPr/>
          </p:nvSpPr>
          <p:spPr>
            <a:xfrm>
              <a:off x="583865" y="90921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2</a:t>
              </a:r>
            </a:p>
          </p:txBody>
        </p:sp>
      </p:grpSp>
      <p:sp>
        <p:nvSpPr>
          <p:cNvPr id="18" name="Линия">
            <a:extLst>
              <a:ext uri="{FF2B5EF4-FFF2-40B4-BE49-F238E27FC236}">
                <a16:creationId xmlns:a16="http://schemas.microsoft.com/office/drawing/2014/main" id="{FB8CD8A3-C750-9EBB-4A59-8BF6CDF61139}"/>
              </a:ext>
            </a:extLst>
          </p:cNvPr>
          <p:cNvSpPr/>
          <p:nvPr/>
        </p:nvSpPr>
        <p:spPr>
          <a:xfrm>
            <a:off x="1533780" y="27433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A96C7-02CE-F9BB-AE6C-A1DFA14CCE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80" y="3050005"/>
            <a:ext cx="21596097" cy="25648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8554C07-8ADD-0087-D96E-B0F6730EFB12}"/>
              </a:ext>
            </a:extLst>
          </p:cNvPr>
          <p:cNvSpPr/>
          <p:nvPr/>
        </p:nvSpPr>
        <p:spPr>
          <a:xfrm flipV="1">
            <a:off x="-3" y="-7646"/>
            <a:ext cx="24414480" cy="13716000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я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4" name="Our Business Model"/>
          <p:cNvSpPr txBox="1"/>
          <p:nvPr/>
        </p:nvSpPr>
        <p:spPr>
          <a:xfrm>
            <a:off x="4982887" y="1251158"/>
            <a:ext cx="16658405" cy="110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500" dirty="0">
                <a:latin typeface="Helvetica" pitchFamily="2" charset="0"/>
              </a:rPr>
              <a:t>NUESTRO MODELO DE NEGOCIOS </a:t>
            </a:r>
            <a:endParaRPr lang="en-US" sz="75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197" name="Группа"/>
          <p:cNvGrpSpPr/>
          <p:nvPr/>
        </p:nvGrpSpPr>
        <p:grpSpPr>
          <a:xfrm>
            <a:off x="3786773" y="1053619"/>
            <a:ext cx="1115915" cy="1139986"/>
            <a:chOff x="-609651" y="65740"/>
            <a:chExt cx="1115914" cy="1139985"/>
          </a:xfrm>
        </p:grpSpPr>
        <p:sp>
          <p:nvSpPr>
            <p:cNvPr id="195" name="Кружок"/>
            <p:cNvSpPr/>
            <p:nvPr/>
          </p:nvSpPr>
          <p:spPr>
            <a:xfrm>
              <a:off x="-609651" y="89811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96" name="3"/>
            <p:cNvSpPr txBox="1"/>
            <p:nvPr/>
          </p:nvSpPr>
          <p:spPr>
            <a:xfrm>
              <a:off x="-316752" y="65740"/>
              <a:ext cx="572644" cy="102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3</a:t>
              </a:r>
            </a:p>
          </p:txBody>
        </p:sp>
      </p:grpSp>
      <p:sp>
        <p:nvSpPr>
          <p:cNvPr id="198" name="Линия"/>
          <p:cNvSpPr/>
          <p:nvPr/>
        </p:nvSpPr>
        <p:spPr>
          <a:xfrm>
            <a:off x="1381380" y="25909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B6B6E-B549-47A4-B13F-0F328190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ED7E22-1E3A-F6E9-9E68-6FCA3F4130D2}"/>
              </a:ext>
            </a:extLst>
          </p:cNvPr>
          <p:cNvGrpSpPr/>
          <p:nvPr/>
        </p:nvGrpSpPr>
        <p:grpSpPr>
          <a:xfrm>
            <a:off x="1136089" y="3355727"/>
            <a:ext cx="8099854" cy="9587872"/>
            <a:chOff x="6346042" y="3435436"/>
            <a:chExt cx="8099854" cy="9587872"/>
          </a:xfrm>
        </p:grpSpPr>
        <p:pic>
          <p:nvPicPr>
            <p:cNvPr id="19" name="Picture 18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21BE7B29-9898-DF7B-50B1-4EA3F1844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042" y="10410153"/>
              <a:ext cx="8071279" cy="2613155"/>
            </a:xfrm>
            <a:prstGeom prst="rect">
              <a:avLst/>
            </a:prstGeom>
          </p:spPr>
        </p:pic>
        <p:pic>
          <p:nvPicPr>
            <p:cNvPr id="22" name="Picture 21" descr="A picture containing ball, table&#10;&#10;Description automatically generated">
              <a:extLst>
                <a:ext uri="{FF2B5EF4-FFF2-40B4-BE49-F238E27FC236}">
                  <a16:creationId xmlns:a16="http://schemas.microsoft.com/office/drawing/2014/main" id="{F55E4691-F43B-EC9C-C08F-200BEDEAD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042" y="4616516"/>
              <a:ext cx="8071279" cy="2704475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642B4802-E8BD-7220-EBF6-A65583762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457" y="7467474"/>
              <a:ext cx="8071279" cy="2690427"/>
            </a:xfrm>
            <a:prstGeom prst="rect">
              <a:avLst/>
            </a:prstGeom>
          </p:spPr>
        </p:pic>
        <p:pic>
          <p:nvPicPr>
            <p:cNvPr id="26" name="Picture 25" descr="A close up of a device&#10;&#10;Description automatically generated">
              <a:extLst>
                <a:ext uri="{FF2B5EF4-FFF2-40B4-BE49-F238E27FC236}">
                  <a16:creationId xmlns:a16="http://schemas.microsoft.com/office/drawing/2014/main" id="{8B558040-EA54-9134-4504-6CA44B9E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279" y="6592752"/>
              <a:ext cx="459107" cy="1456478"/>
            </a:xfrm>
            <a:prstGeom prst="rect">
              <a:avLst/>
            </a:prstGeom>
          </p:spPr>
        </p:pic>
        <p:pic>
          <p:nvPicPr>
            <p:cNvPr id="29" name="Picture 28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CCE6402F-82E8-48C7-DF7C-23A8F8FF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320" y="3435436"/>
              <a:ext cx="4912344" cy="1272038"/>
            </a:xfrm>
            <a:prstGeom prst="rect">
              <a:avLst/>
            </a:prstGeom>
          </p:spPr>
        </p:pic>
        <p:pic>
          <p:nvPicPr>
            <p:cNvPr id="30" name="Picture 29" descr="A close up of a device&#10;&#10;Description automatically generated">
              <a:extLst>
                <a:ext uri="{FF2B5EF4-FFF2-40B4-BE49-F238E27FC236}">
                  <a16:creationId xmlns:a16="http://schemas.microsoft.com/office/drawing/2014/main" id="{18FD2BC6-0B27-B0F1-56E2-438A12DF3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278" y="9418511"/>
              <a:ext cx="459107" cy="145647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0D3979-018C-B1B7-83D0-64661B65601B}"/>
                </a:ext>
              </a:extLst>
            </p:cNvPr>
            <p:cNvSpPr/>
            <p:nvPr/>
          </p:nvSpPr>
          <p:spPr>
            <a:xfrm>
              <a:off x="7919845" y="5387955"/>
              <a:ext cx="6526051" cy="105009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es-us" sz="3600" b="1" dirty="0">
                  <a:solidFill>
                    <a:schemeClr val="bg1"/>
                  </a:solidFill>
                  <a:latin typeface="Helvetica" pitchFamily="2" charset="0"/>
                </a:rPr>
                <a:t>La mayoría de los proveedores de servicio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1E6841-A83A-040C-56DD-CFD03018B01F}"/>
                </a:ext>
              </a:extLst>
            </p:cNvPr>
            <p:cNvSpPr/>
            <p:nvPr/>
          </p:nvSpPr>
          <p:spPr>
            <a:xfrm>
              <a:off x="8008760" y="8208343"/>
              <a:ext cx="6241249" cy="107843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es-us" sz="3600" b="1" dirty="0">
                  <a:solidFill>
                    <a:schemeClr val="bg1"/>
                  </a:solidFill>
                  <a:latin typeface="Helvetica" pitchFamily="2" charset="0"/>
                </a:rPr>
                <a:t>Medios y mercadeo por Internet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9FE26A-F3CC-534C-28D0-10AF04B563FA}"/>
                </a:ext>
              </a:extLst>
            </p:cNvPr>
            <p:cNvSpPr/>
            <p:nvPr/>
          </p:nvSpPr>
          <p:spPr>
            <a:xfrm>
              <a:off x="8460017" y="11454119"/>
              <a:ext cx="4912344" cy="63934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es-us" sz="5400" b="1" dirty="0">
                  <a:solidFill>
                    <a:schemeClr val="bg1"/>
                  </a:solidFill>
                  <a:latin typeface="Helvetica" pitchFamily="2" charset="0"/>
                </a:rPr>
                <a:t>CLIENTES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8554C07-8ADD-0087-D96E-B0F6730EFB12}"/>
              </a:ext>
            </a:extLst>
          </p:cNvPr>
          <p:cNvSpPr/>
          <p:nvPr/>
        </p:nvSpPr>
        <p:spPr>
          <a:xfrm flipV="1">
            <a:off x="-3" y="-7646"/>
            <a:ext cx="24414480" cy="13716000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я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4" name="Our Business Model"/>
          <p:cNvSpPr txBox="1"/>
          <p:nvPr/>
        </p:nvSpPr>
        <p:spPr>
          <a:xfrm>
            <a:off x="4982887" y="1251158"/>
            <a:ext cx="16658405" cy="110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500" dirty="0">
                <a:latin typeface="Helvetica" pitchFamily="2" charset="0"/>
              </a:rPr>
              <a:t>NUESTRO MODELO DE NEGOCIOS </a:t>
            </a:r>
            <a:endParaRPr lang="en-US" sz="75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197" name="Группа"/>
          <p:cNvGrpSpPr/>
          <p:nvPr/>
        </p:nvGrpSpPr>
        <p:grpSpPr>
          <a:xfrm>
            <a:off x="3786773" y="1053619"/>
            <a:ext cx="1115915" cy="1139986"/>
            <a:chOff x="-609651" y="65740"/>
            <a:chExt cx="1115914" cy="1139985"/>
          </a:xfrm>
        </p:grpSpPr>
        <p:sp>
          <p:nvSpPr>
            <p:cNvPr id="195" name="Кружок"/>
            <p:cNvSpPr/>
            <p:nvPr/>
          </p:nvSpPr>
          <p:spPr>
            <a:xfrm>
              <a:off x="-609651" y="89811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96" name="3"/>
            <p:cNvSpPr txBox="1"/>
            <p:nvPr/>
          </p:nvSpPr>
          <p:spPr>
            <a:xfrm>
              <a:off x="-316752" y="65740"/>
              <a:ext cx="572644" cy="102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3</a:t>
              </a:r>
            </a:p>
          </p:txBody>
        </p:sp>
      </p:grpSp>
      <p:sp>
        <p:nvSpPr>
          <p:cNvPr id="198" name="Линия"/>
          <p:cNvSpPr/>
          <p:nvPr/>
        </p:nvSpPr>
        <p:spPr>
          <a:xfrm>
            <a:off x="1381380" y="25909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B6B6E-B549-47A4-B13F-0F328190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1ED7E22-1E3A-F6E9-9E68-6FCA3F4130D2}"/>
              </a:ext>
            </a:extLst>
          </p:cNvPr>
          <p:cNvGrpSpPr/>
          <p:nvPr/>
        </p:nvGrpSpPr>
        <p:grpSpPr>
          <a:xfrm>
            <a:off x="1136089" y="3355727"/>
            <a:ext cx="8099854" cy="9587872"/>
            <a:chOff x="6346042" y="3435436"/>
            <a:chExt cx="8099854" cy="9587872"/>
          </a:xfrm>
        </p:grpSpPr>
        <p:pic>
          <p:nvPicPr>
            <p:cNvPr id="19" name="Picture 18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21BE7B29-9898-DF7B-50B1-4EA3F1844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042" y="10410153"/>
              <a:ext cx="8071279" cy="2613155"/>
            </a:xfrm>
            <a:prstGeom prst="rect">
              <a:avLst/>
            </a:prstGeom>
          </p:spPr>
        </p:pic>
        <p:pic>
          <p:nvPicPr>
            <p:cNvPr id="22" name="Picture 21" descr="A picture containing ball, table&#10;&#10;Description automatically generated">
              <a:extLst>
                <a:ext uri="{FF2B5EF4-FFF2-40B4-BE49-F238E27FC236}">
                  <a16:creationId xmlns:a16="http://schemas.microsoft.com/office/drawing/2014/main" id="{F55E4691-F43B-EC9C-C08F-200BEDEAD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042" y="4616516"/>
              <a:ext cx="8071279" cy="2704475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642B4802-E8BD-7220-EBF6-A65583762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457" y="7467474"/>
              <a:ext cx="8071279" cy="2690427"/>
            </a:xfrm>
            <a:prstGeom prst="rect">
              <a:avLst/>
            </a:prstGeom>
          </p:spPr>
        </p:pic>
        <p:pic>
          <p:nvPicPr>
            <p:cNvPr id="26" name="Picture 25" descr="A close up of a device&#10;&#10;Description automatically generated">
              <a:extLst>
                <a:ext uri="{FF2B5EF4-FFF2-40B4-BE49-F238E27FC236}">
                  <a16:creationId xmlns:a16="http://schemas.microsoft.com/office/drawing/2014/main" id="{8B558040-EA54-9134-4504-6CA44B9E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279" y="6592752"/>
              <a:ext cx="459107" cy="1456478"/>
            </a:xfrm>
            <a:prstGeom prst="rect">
              <a:avLst/>
            </a:prstGeom>
          </p:spPr>
        </p:pic>
        <p:pic>
          <p:nvPicPr>
            <p:cNvPr id="29" name="Picture 28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CCE6402F-82E8-48C7-DF7C-23A8F8FF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320" y="3435436"/>
              <a:ext cx="4912344" cy="1272038"/>
            </a:xfrm>
            <a:prstGeom prst="rect">
              <a:avLst/>
            </a:prstGeom>
          </p:spPr>
        </p:pic>
        <p:pic>
          <p:nvPicPr>
            <p:cNvPr id="30" name="Picture 29" descr="A close up of a device&#10;&#10;Description automatically generated">
              <a:extLst>
                <a:ext uri="{FF2B5EF4-FFF2-40B4-BE49-F238E27FC236}">
                  <a16:creationId xmlns:a16="http://schemas.microsoft.com/office/drawing/2014/main" id="{18FD2BC6-0B27-B0F1-56E2-438A12DF3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0278" y="9418511"/>
              <a:ext cx="459107" cy="1456478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0D3979-018C-B1B7-83D0-64661B65601B}"/>
                </a:ext>
              </a:extLst>
            </p:cNvPr>
            <p:cNvSpPr/>
            <p:nvPr/>
          </p:nvSpPr>
          <p:spPr>
            <a:xfrm>
              <a:off x="7919845" y="5387955"/>
              <a:ext cx="6526051" cy="105009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es-us" sz="3600" b="1" dirty="0">
                  <a:solidFill>
                    <a:schemeClr val="bg1"/>
                  </a:solidFill>
                  <a:latin typeface="Helvetica" pitchFamily="2" charset="0"/>
                </a:rPr>
                <a:t>La mayoría de los proveedores de servicio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1E6841-A83A-040C-56DD-CFD03018B01F}"/>
                </a:ext>
              </a:extLst>
            </p:cNvPr>
            <p:cNvSpPr/>
            <p:nvPr/>
          </p:nvSpPr>
          <p:spPr>
            <a:xfrm>
              <a:off x="8008760" y="8208343"/>
              <a:ext cx="6241249" cy="107843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es-us" sz="3600" b="1" dirty="0">
                  <a:solidFill>
                    <a:schemeClr val="bg1"/>
                  </a:solidFill>
                  <a:latin typeface="Helvetica" pitchFamily="2" charset="0"/>
                </a:rPr>
                <a:t>Medios y mercadeo por Internet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9FE26A-F3CC-534C-28D0-10AF04B563FA}"/>
                </a:ext>
              </a:extLst>
            </p:cNvPr>
            <p:cNvSpPr/>
            <p:nvPr/>
          </p:nvSpPr>
          <p:spPr>
            <a:xfrm>
              <a:off x="8460017" y="11454119"/>
              <a:ext cx="4912344" cy="63934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es-us" sz="5400" b="1" dirty="0">
                  <a:solidFill>
                    <a:schemeClr val="bg1"/>
                  </a:solidFill>
                  <a:latin typeface="Helvetica" pitchFamily="2" charset="0"/>
                </a:rPr>
                <a:t>CLIENTES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CAA4A4-0C41-4F1B-BAD3-1D6BE07BD3C6}"/>
              </a:ext>
            </a:extLst>
          </p:cNvPr>
          <p:cNvGrpSpPr/>
          <p:nvPr/>
        </p:nvGrpSpPr>
        <p:grpSpPr>
          <a:xfrm>
            <a:off x="8540337" y="3685455"/>
            <a:ext cx="4471277" cy="8625837"/>
            <a:chOff x="13750290" y="3765164"/>
            <a:chExt cx="4471277" cy="86258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041A35-110E-DFFB-0564-3B6A6C20EE47}"/>
                </a:ext>
              </a:extLst>
            </p:cNvPr>
            <p:cNvSpPr/>
            <p:nvPr/>
          </p:nvSpPr>
          <p:spPr>
            <a:xfrm>
              <a:off x="15135411" y="6564252"/>
              <a:ext cx="3086156" cy="308615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372C737-81ED-F737-6238-EE784B107A45}"/>
                </a:ext>
              </a:extLst>
            </p:cNvPr>
            <p:cNvGrpSpPr/>
            <p:nvPr/>
          </p:nvGrpSpPr>
          <p:grpSpPr>
            <a:xfrm>
              <a:off x="13750290" y="3765164"/>
              <a:ext cx="4270729" cy="8625837"/>
              <a:chOff x="13750290" y="3765164"/>
              <a:chExt cx="4270729" cy="8625837"/>
            </a:xfrm>
          </p:grpSpPr>
          <p:pic>
            <p:nvPicPr>
              <p:cNvPr id="35" name="Picture 34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D2EB41F7-8DC4-A7BF-F1C5-12B9AD39A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50290" y="3765164"/>
                <a:ext cx="3777919" cy="2691294"/>
              </a:xfrm>
              <a:prstGeom prst="rect">
                <a:avLst/>
              </a:prstGeom>
            </p:spPr>
          </p:pic>
          <p:pic>
            <p:nvPicPr>
              <p:cNvPr id="36" name="Picture 3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80860C91-9CC3-F3A8-63F3-3CFC591B0F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25881" y="9705951"/>
                <a:ext cx="2822424" cy="2685050"/>
              </a:xfrm>
              <a:prstGeom prst="rect">
                <a:avLst/>
              </a:prstGeom>
            </p:spPr>
          </p:pic>
          <p:pic>
            <p:nvPicPr>
              <p:cNvPr id="37" name="Picture 3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E87B001-E7E3-58C8-40DD-42EDF8EA0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5919" y="6996044"/>
                <a:ext cx="1002327" cy="1877492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CC7958F-BA5F-FC7F-419B-9C26F7332196}"/>
                  </a:ext>
                </a:extLst>
              </p:cNvPr>
              <p:cNvSpPr/>
              <p:nvPr/>
            </p:nvSpPr>
            <p:spPr>
              <a:xfrm>
                <a:off x="16025702" y="8049230"/>
                <a:ext cx="1995317" cy="67826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s-us" sz="6500" b="1" dirty="0">
                    <a:solidFill>
                      <a:schemeClr val="bg1"/>
                    </a:solidFill>
                    <a:latin typeface="Helvetica" pitchFamily="2" charset="0"/>
                  </a:rPr>
                  <a:t>TÚ</a:t>
                </a:r>
              </a:p>
            </p:txBody>
          </p:sp>
        </p:grp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8DF315-61FE-47D4-3F55-1EDF39701558}"/>
              </a:ext>
            </a:extLst>
          </p:cNvPr>
          <p:cNvCxnSpPr>
            <a:cxnSpLocks/>
          </p:cNvCxnSpPr>
          <p:nvPr/>
        </p:nvCxnSpPr>
        <p:spPr>
          <a:xfrm>
            <a:off x="2936779" y="7444780"/>
            <a:ext cx="5550973" cy="2280485"/>
          </a:xfrm>
          <a:prstGeom prst="line">
            <a:avLst/>
          </a:prstGeom>
          <a:noFill/>
          <a:ln w="63500" cap="flat">
            <a:solidFill>
              <a:srgbClr val="F77D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E86B49-32AB-A240-6F68-9D71EF1774C1}"/>
              </a:ext>
            </a:extLst>
          </p:cNvPr>
          <p:cNvCxnSpPr>
            <a:cxnSpLocks/>
          </p:cNvCxnSpPr>
          <p:nvPr/>
        </p:nvCxnSpPr>
        <p:spPr>
          <a:xfrm flipH="1">
            <a:off x="2936779" y="7418155"/>
            <a:ext cx="5550973" cy="2335262"/>
          </a:xfrm>
          <a:prstGeom prst="line">
            <a:avLst/>
          </a:prstGeom>
          <a:noFill/>
          <a:ln w="63500" cap="flat">
            <a:solidFill>
              <a:srgbClr val="F77D4C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A321CE4-A170-02A6-30AC-10D599DE6A89}"/>
              </a:ext>
            </a:extLst>
          </p:cNvPr>
          <p:cNvSpPr txBox="1"/>
          <p:nvPr/>
        </p:nvSpPr>
        <p:spPr>
          <a:xfrm>
            <a:off x="14779074" y="8613805"/>
            <a:ext cx="8426062" cy="1758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Oportunidad</a:t>
            </a:r>
            <a:r>
              <a:rPr lang="en-US" sz="60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 de </a:t>
            </a:r>
            <a:r>
              <a:rPr lang="en-US" sz="60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generar</a:t>
            </a:r>
            <a:r>
              <a:rPr lang="en-US" sz="60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ingresos</a:t>
            </a:r>
            <a:r>
              <a:rPr lang="en-US" sz="6000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 para </a:t>
            </a:r>
            <a:r>
              <a:rPr lang="en-US" sz="6000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usted</a:t>
            </a:r>
            <a:endParaRPr lang="en-US" sz="6000" dirty="0">
              <a:solidFill>
                <a:schemeClr val="tx1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09AE4-2878-4123-1E31-EE0278F2A504}"/>
              </a:ext>
            </a:extLst>
          </p:cNvPr>
          <p:cNvSpPr txBox="1"/>
          <p:nvPr/>
        </p:nvSpPr>
        <p:spPr>
          <a:xfrm>
            <a:off x="14779074" y="6074542"/>
            <a:ext cx="7207255" cy="1758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Más </a:t>
            </a:r>
            <a:r>
              <a:rPr lang="en-US" sz="6000" dirty="0" err="1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opciones</a:t>
            </a:r>
            <a:r>
              <a:rPr lang="en-US" sz="6000" dirty="0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 para </a:t>
            </a:r>
            <a:r>
              <a:rPr lang="en-US" sz="6000" dirty="0" err="1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los</a:t>
            </a:r>
            <a:r>
              <a:rPr lang="en-US" sz="6000" dirty="0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consumidores</a:t>
            </a:r>
            <a:endParaRPr lang="en-US" sz="6000" dirty="0">
              <a:solidFill>
                <a:schemeClr val="tx1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B6344-96C1-1A51-3693-E8A395358883}"/>
              </a:ext>
            </a:extLst>
          </p:cNvPr>
          <p:cNvGrpSpPr/>
          <p:nvPr/>
        </p:nvGrpSpPr>
        <p:grpSpPr>
          <a:xfrm>
            <a:off x="13816072" y="6219774"/>
            <a:ext cx="587851" cy="587850"/>
            <a:chOff x="14272390" y="4158370"/>
            <a:chExt cx="884856" cy="884855"/>
          </a:xfrm>
        </p:grpSpPr>
        <p:sp>
          <p:nvSpPr>
            <p:cNvPr id="5" name="Кружок">
              <a:extLst>
                <a:ext uri="{FF2B5EF4-FFF2-40B4-BE49-F238E27FC236}">
                  <a16:creationId xmlns:a16="http://schemas.microsoft.com/office/drawing/2014/main" id="{1538EC8B-69B2-848F-BD42-FFB7046406DA}"/>
                </a:ext>
              </a:extLst>
            </p:cNvPr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9BE5BDB-01AD-49BF-4D94-966AEC41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92F236-F860-988E-2A14-F7885FEB44F3}"/>
              </a:ext>
            </a:extLst>
          </p:cNvPr>
          <p:cNvGrpSpPr/>
          <p:nvPr/>
        </p:nvGrpSpPr>
        <p:grpSpPr>
          <a:xfrm>
            <a:off x="13810020" y="8704408"/>
            <a:ext cx="587851" cy="587850"/>
            <a:chOff x="14272390" y="4158370"/>
            <a:chExt cx="884856" cy="884855"/>
          </a:xfrm>
        </p:grpSpPr>
        <p:sp>
          <p:nvSpPr>
            <p:cNvPr id="10" name="Кружок">
              <a:extLst>
                <a:ext uri="{FF2B5EF4-FFF2-40B4-BE49-F238E27FC236}">
                  <a16:creationId xmlns:a16="http://schemas.microsoft.com/office/drawing/2014/main" id="{D7F0A9E0-3B03-48B4-AB0E-4B268D5C6780}"/>
                </a:ext>
              </a:extLst>
            </p:cNvPr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8CA2869-23EB-99DC-6CB2-5C4EB25E3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019D29F-A8C4-51E3-757B-A67A18C1EF36}"/>
              </a:ext>
            </a:extLst>
          </p:cNvPr>
          <p:cNvSpPr txBox="1"/>
          <p:nvPr/>
        </p:nvSpPr>
        <p:spPr>
          <a:xfrm>
            <a:off x="12998033" y="4193955"/>
            <a:ext cx="11180404" cy="927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¿</a:t>
            </a:r>
            <a:r>
              <a:rPr lang="en-US" sz="6000" b="1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Qué</a:t>
            </a: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nos</a:t>
            </a: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hace</a:t>
            </a: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diferentes</a:t>
            </a:r>
            <a:r>
              <a:rPr lang="en-US" sz="6000" b="1" dirty="0">
                <a:solidFill>
                  <a:schemeClr val="tx1">
                    <a:lumMod val="75000"/>
                  </a:schemeClr>
                </a:solidFill>
                <a:latin typeface="Helvetica" pitchFamily="2" charset="0"/>
              </a:rPr>
              <a:t>?</a:t>
            </a:r>
            <a:endParaRPr lang="en-US" sz="6000" b="1" dirty="0">
              <a:solidFill>
                <a:schemeClr val="tx1">
                  <a:lumMod val="7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62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255BDCE-9E84-DD46-3D24-230403F5B088}"/>
              </a:ext>
            </a:extLst>
          </p:cNvPr>
          <p:cNvSpPr/>
          <p:nvPr/>
        </p:nvSpPr>
        <p:spPr>
          <a:xfrm flipV="1">
            <a:off x="-1" y="-9080"/>
            <a:ext cx="24384001" cy="13725080"/>
          </a:xfrm>
          <a:prstGeom prst="rect">
            <a:avLst/>
          </a:prstGeom>
          <a:gradFill>
            <a:gsLst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3029BA9-3842-68D5-B8B8-768A336D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2" b="8523"/>
          <a:stretch/>
        </p:blipFill>
        <p:spPr>
          <a:xfrm>
            <a:off x="6747210" y="8733519"/>
            <a:ext cx="10073497" cy="48621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A75D79-C7F2-403C-9F21-60F6886BBEE2}"/>
              </a:ext>
            </a:extLst>
          </p:cNvPr>
          <p:cNvGrpSpPr/>
          <p:nvPr/>
        </p:nvGrpSpPr>
        <p:grpSpPr>
          <a:xfrm>
            <a:off x="1392404" y="1408852"/>
            <a:ext cx="1115916" cy="1115915"/>
            <a:chOff x="2867400" y="1089761"/>
            <a:chExt cx="1115916" cy="1115915"/>
          </a:xfrm>
        </p:grpSpPr>
        <p:sp>
          <p:nvSpPr>
            <p:cNvPr id="224" name="Кружок"/>
            <p:cNvSpPr/>
            <p:nvPr/>
          </p:nvSpPr>
          <p:spPr>
            <a:xfrm>
              <a:off x="2867400" y="1089761"/>
              <a:ext cx="1115916" cy="1115915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225" name="4"/>
            <p:cNvSpPr txBox="1"/>
            <p:nvPr/>
          </p:nvSpPr>
          <p:spPr>
            <a:xfrm>
              <a:off x="3113635" y="1090504"/>
              <a:ext cx="572645" cy="981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4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ED40BDC-0A5D-66C1-E85F-6D0053688ABB}"/>
              </a:ext>
            </a:extLst>
          </p:cNvPr>
          <p:cNvSpPr/>
          <p:nvPr/>
        </p:nvSpPr>
        <p:spPr>
          <a:xfrm>
            <a:off x="2372431" y="4064239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034571-EFB7-E1D9-03F0-A82C6878D830}"/>
              </a:ext>
            </a:extLst>
          </p:cNvPr>
          <p:cNvSpPr/>
          <p:nvPr/>
        </p:nvSpPr>
        <p:spPr>
          <a:xfrm>
            <a:off x="6511287" y="4064239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F18962-CAA9-8AF3-3FA8-8FB65C5A95C4}"/>
              </a:ext>
            </a:extLst>
          </p:cNvPr>
          <p:cNvSpPr/>
          <p:nvPr/>
        </p:nvSpPr>
        <p:spPr>
          <a:xfrm>
            <a:off x="10873215" y="4053788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A84715-7AB0-7CF0-D206-A2553D1F6B14}"/>
              </a:ext>
            </a:extLst>
          </p:cNvPr>
          <p:cNvSpPr/>
          <p:nvPr/>
        </p:nvSpPr>
        <p:spPr>
          <a:xfrm>
            <a:off x="15000596" y="4092552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2E4A09-3032-0BDF-4AF0-5C6DE53EF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1" r="35975"/>
          <a:stretch/>
        </p:blipFill>
        <p:spPr>
          <a:xfrm>
            <a:off x="19420062" y="4296636"/>
            <a:ext cx="1647574" cy="1930478"/>
          </a:xfrm>
          <a:prstGeom prst="rect">
            <a:avLst/>
          </a:prstGeom>
        </p:spPr>
      </p:pic>
      <p:sp>
        <p:nvSpPr>
          <p:cNvPr id="19" name="Линия">
            <a:extLst>
              <a:ext uri="{FF2B5EF4-FFF2-40B4-BE49-F238E27FC236}">
                <a16:creationId xmlns:a16="http://schemas.microsoft.com/office/drawing/2014/main" id="{9AB6612F-D7F4-540C-1D06-ECE4A6BE7614}"/>
              </a:ext>
            </a:extLst>
          </p:cNvPr>
          <p:cNvSpPr/>
          <p:nvPr/>
        </p:nvSpPr>
        <p:spPr>
          <a:xfrm>
            <a:off x="1392404" y="3720044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A03821-D70E-0BA9-1434-3AAD352C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483"/>
                    </a14:imgEffect>
                    <a14:imgEffect>
                      <a14:saturation sat="74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504" y="4642225"/>
            <a:ext cx="2386489" cy="1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811943B1-A4D2-AFD1-DBA9-56D384278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2" y="4672041"/>
            <a:ext cx="1724457" cy="172445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F4ADA4E-5521-1E0B-C0DE-E9D7C0311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0593" y="4757767"/>
            <a:ext cx="1617780" cy="1582610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DB848F5-FBC3-8974-8C2E-D0EB53B3A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04" y="4398669"/>
            <a:ext cx="2089689" cy="2089689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F09D9C25-BDF1-9A78-B951-C23A059D6C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3"/>
          <a:stretch/>
        </p:blipFill>
        <p:spPr>
          <a:xfrm>
            <a:off x="18779139" y="6402633"/>
            <a:ext cx="2837143" cy="502933"/>
          </a:xfrm>
          <a:prstGeom prst="rect">
            <a:avLst/>
          </a:prstGeom>
        </p:spPr>
      </p:pic>
      <p:sp>
        <p:nvSpPr>
          <p:cNvPr id="6" name="$199 Start-Up + $25/month for Business Support">
            <a:extLst>
              <a:ext uri="{FF2B5EF4-FFF2-40B4-BE49-F238E27FC236}">
                <a16:creationId xmlns:a16="http://schemas.microsoft.com/office/drawing/2014/main" id="{2B837641-A0F2-9921-7F8B-139FA8C5B137}"/>
              </a:ext>
            </a:extLst>
          </p:cNvPr>
          <p:cNvSpPr txBox="1"/>
          <p:nvPr/>
        </p:nvSpPr>
        <p:spPr>
          <a:xfrm>
            <a:off x="1924961" y="2447843"/>
            <a:ext cx="21967037" cy="111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80000"/>
              </a:lnSpc>
              <a:defRPr sz="7000" i="1">
                <a:solidFill>
                  <a:srgbClr val="4F92D3"/>
                </a:solidFill>
              </a:defRPr>
            </a:pP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Cuota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de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inicio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de </a:t>
            </a:r>
            <a:r>
              <a:rPr lang="en-US" sz="5900" b="1" dirty="0">
                <a:solidFill>
                  <a:srgbClr val="01437E"/>
                </a:solidFill>
                <a:latin typeface="Helvetica" pitchFamily="2" charset="0"/>
              </a:rPr>
              <a:t>$299 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+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asistencia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comercial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por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</a:t>
            </a:r>
            <a:r>
              <a:rPr lang="en-US" sz="5900" b="1" dirty="0">
                <a:solidFill>
                  <a:srgbClr val="01437E"/>
                </a:solidFill>
                <a:latin typeface="Helvetica" pitchFamily="2" charset="0"/>
              </a:rPr>
              <a:t>$25/</a:t>
            </a:r>
            <a:r>
              <a:rPr lang="en-US" sz="5900" b="1" dirty="0" err="1">
                <a:solidFill>
                  <a:srgbClr val="01437E"/>
                </a:solidFill>
                <a:latin typeface="Helvetica" pitchFamily="2" charset="0"/>
              </a:rPr>
              <a:t>mes</a:t>
            </a:r>
            <a:r>
              <a:rPr lang="en-US" sz="5900" b="1" dirty="0">
                <a:solidFill>
                  <a:srgbClr val="01437E"/>
                </a:solidFill>
                <a:latin typeface="Helvetica" pitchFamily="2" charset="0"/>
              </a:rPr>
              <a:t> </a:t>
            </a:r>
            <a:endParaRPr sz="5900" dirty="0">
              <a:solidFill>
                <a:srgbClr val="01437E"/>
              </a:solidFill>
              <a:latin typeface="Helvetica" pitchFamily="2" charset="0"/>
            </a:endParaRPr>
          </a:p>
        </p:txBody>
      </p:sp>
      <p:sp>
        <p:nvSpPr>
          <p:cNvPr id="11" name="Online Business">
            <a:extLst>
              <a:ext uri="{FF2B5EF4-FFF2-40B4-BE49-F238E27FC236}">
                <a16:creationId xmlns:a16="http://schemas.microsoft.com/office/drawing/2014/main" id="{0ADB786B-F689-FA5B-55BD-F750FE608E0E}"/>
              </a:ext>
            </a:extLst>
          </p:cNvPr>
          <p:cNvSpPr txBox="1"/>
          <p:nvPr/>
        </p:nvSpPr>
        <p:spPr>
          <a:xfrm>
            <a:off x="2508320" y="1594713"/>
            <a:ext cx="20816595" cy="106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100" dirty="0" err="1">
                <a:latin typeface="Helvetica" pitchFamily="2" charset="0"/>
              </a:rPr>
              <a:t>Conviértete</a:t>
            </a:r>
            <a:r>
              <a:rPr lang="en-US" sz="7100" dirty="0">
                <a:latin typeface="Helvetica" pitchFamily="2" charset="0"/>
              </a:rPr>
              <a:t> en empresario </a:t>
            </a:r>
            <a:r>
              <a:rPr lang="en-US" sz="7100" dirty="0" err="1">
                <a:latin typeface="Helvetica" pitchFamily="2" charset="0"/>
              </a:rPr>
              <a:t>independiente</a:t>
            </a:r>
            <a:r>
              <a:rPr lang="en-US" sz="7100" dirty="0">
                <a:latin typeface="Helvetica" pitchFamily="2" charset="0"/>
              </a:rPr>
              <a:t> (IBO)</a:t>
            </a:r>
            <a:endParaRPr sz="71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sp>
        <p:nvSpPr>
          <p:cNvPr id="9" name="Personalized Website">
            <a:extLst>
              <a:ext uri="{FF2B5EF4-FFF2-40B4-BE49-F238E27FC236}">
                <a16:creationId xmlns:a16="http://schemas.microsoft.com/office/drawing/2014/main" id="{0EE13F9E-C6EC-8C57-4F36-3C6692DBCB50}"/>
              </a:ext>
            </a:extLst>
          </p:cNvPr>
          <p:cNvSpPr txBox="1"/>
          <p:nvPr/>
        </p:nvSpPr>
        <p:spPr>
          <a:xfrm>
            <a:off x="1788388" y="6890683"/>
            <a:ext cx="3862189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5500" spc="-165"/>
            </a:lvl1pPr>
          </a:lstStyle>
          <a:p>
            <a:r>
              <a:rPr lang="en-US" sz="3400" spc="0" dirty="0">
                <a:latin typeface="Helvetica" pitchFamily="2" charset="0"/>
              </a:rPr>
              <a:t>Sitio web </a:t>
            </a:r>
            <a:r>
              <a:rPr lang="en-US" sz="3400" spc="0" dirty="0" err="1">
                <a:latin typeface="Helvetica" pitchFamily="2" charset="0"/>
              </a:rPr>
              <a:t>personalizado</a:t>
            </a:r>
            <a:endParaRPr sz="3400" spc="0" dirty="0">
              <a:latin typeface="Helvetica" pitchFamily="2" charset="0"/>
            </a:endParaRPr>
          </a:p>
        </p:txBody>
      </p:sp>
      <p:sp>
        <p:nvSpPr>
          <p:cNvPr id="10" name="Compass App &amp;  Marketing Tools">
            <a:extLst>
              <a:ext uri="{FF2B5EF4-FFF2-40B4-BE49-F238E27FC236}">
                <a16:creationId xmlns:a16="http://schemas.microsoft.com/office/drawing/2014/main" id="{7078AF54-4E50-ADD4-614D-BAE10207F935}"/>
              </a:ext>
            </a:extLst>
          </p:cNvPr>
          <p:cNvSpPr txBox="1"/>
          <p:nvPr/>
        </p:nvSpPr>
        <p:spPr>
          <a:xfrm>
            <a:off x="6030228" y="6950960"/>
            <a:ext cx="3664039" cy="1994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/>
          <a:p>
            <a:pPr>
              <a:lnSpc>
                <a:spcPct val="100000"/>
              </a:lnSpc>
              <a:defRPr sz="5500" spc="-165"/>
            </a:pPr>
            <a:r>
              <a:rPr lang="en-US" sz="3400" dirty="0" err="1">
                <a:latin typeface="Helvetica" pitchFamily="2" charset="0"/>
              </a:rPr>
              <a:t>Herramientas</a:t>
            </a:r>
            <a:r>
              <a:rPr lang="en-US" sz="3400" dirty="0">
                <a:latin typeface="Helvetica" pitchFamily="2" charset="0"/>
              </a:rPr>
              <a:t> de </a:t>
            </a:r>
            <a:r>
              <a:rPr lang="en-US" sz="3400" dirty="0" err="1">
                <a:latin typeface="Helvetica" pitchFamily="2" charset="0"/>
              </a:rPr>
              <a:t>capacitación</a:t>
            </a:r>
            <a:r>
              <a:rPr lang="en-US" sz="3400" dirty="0">
                <a:latin typeface="Helvetica" pitchFamily="2" charset="0"/>
              </a:rPr>
              <a:t> y </a:t>
            </a:r>
            <a:r>
              <a:rPr lang="en-US" sz="3400" dirty="0" err="1">
                <a:latin typeface="Helvetica" pitchFamily="2" charset="0"/>
              </a:rPr>
              <a:t>mercadeo</a:t>
            </a:r>
            <a:endParaRPr lang="en-US" sz="3400" dirty="0">
              <a:latin typeface="Helvetica" pitchFamily="2" charset="0"/>
            </a:endParaRPr>
          </a:p>
        </p:txBody>
      </p:sp>
      <p:sp>
        <p:nvSpPr>
          <p:cNvPr id="12" name="Complete Business Tracking &amp; Reporting">
            <a:extLst>
              <a:ext uri="{FF2B5EF4-FFF2-40B4-BE49-F238E27FC236}">
                <a16:creationId xmlns:a16="http://schemas.microsoft.com/office/drawing/2014/main" id="{33A306FD-75A5-1558-BAAC-58C45EFE99B4}"/>
              </a:ext>
            </a:extLst>
          </p:cNvPr>
          <p:cNvSpPr txBox="1"/>
          <p:nvPr/>
        </p:nvSpPr>
        <p:spPr>
          <a:xfrm>
            <a:off x="10098102" y="7130571"/>
            <a:ext cx="4252149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/>
          <a:p>
            <a:pPr>
              <a:lnSpc>
                <a:spcPct val="100000"/>
              </a:lnSpc>
              <a:defRPr sz="5500" spc="-165"/>
            </a:pPr>
            <a:r>
              <a:rPr lang="en-US" sz="3400" dirty="0" err="1">
                <a:latin typeface="Helvetica" pitchFamily="2" charset="0"/>
              </a:rPr>
              <a:t>Análisis</a:t>
            </a:r>
            <a:r>
              <a:rPr lang="en-US" sz="3400" dirty="0">
                <a:latin typeface="Helvetica" pitchFamily="2" charset="0"/>
              </a:rPr>
              <a:t> de </a:t>
            </a:r>
            <a:r>
              <a:rPr lang="en-US" sz="3400" dirty="0" err="1">
                <a:latin typeface="Helvetica" pitchFamily="2" charset="0"/>
              </a:rPr>
              <a:t>negocio</a:t>
            </a:r>
            <a:endParaRPr lang="en-US" sz="3400" dirty="0">
              <a:latin typeface="Helvetica" pitchFamily="2" charset="0"/>
            </a:endParaRPr>
          </a:p>
          <a:p>
            <a:pPr>
              <a:lnSpc>
                <a:spcPct val="100000"/>
              </a:lnSpc>
              <a:defRPr sz="5500" spc="-165"/>
            </a:pPr>
            <a:r>
              <a:rPr lang="en-US" sz="3400" dirty="0">
                <a:latin typeface="Helvetica" pitchFamily="2" charset="0"/>
              </a:rPr>
              <a:t>e </a:t>
            </a:r>
            <a:r>
              <a:rPr lang="en-US" sz="3400" dirty="0" err="1">
                <a:latin typeface="Helvetica" pitchFamily="2" charset="0"/>
              </a:rPr>
              <a:t>informes</a:t>
            </a:r>
            <a:r>
              <a:rPr lang="en-US" sz="3400" dirty="0">
                <a:latin typeface="Helvetica" pitchFamily="2" charset="0"/>
              </a:rPr>
              <a:t> en la</a:t>
            </a:r>
          </a:p>
          <a:p>
            <a:pPr>
              <a:lnSpc>
                <a:spcPct val="100000"/>
              </a:lnSpc>
              <a:defRPr sz="5500" spc="-165"/>
            </a:pPr>
            <a:r>
              <a:rPr lang="en-US" sz="3400" dirty="0" err="1">
                <a:latin typeface="Helvetica" pitchFamily="2" charset="0"/>
              </a:rPr>
              <a:t>plataforma</a:t>
            </a:r>
            <a:r>
              <a:rPr lang="en-US" sz="3400" dirty="0">
                <a:latin typeface="Helvetica" pitchFamily="2" charset="0"/>
              </a:rPr>
              <a:t> Salesforce</a:t>
            </a:r>
            <a:endParaRPr sz="3400" dirty="0">
              <a:latin typeface="Helvetica" pitchFamily="2" charset="0"/>
            </a:endParaRPr>
          </a:p>
        </p:txBody>
      </p:sp>
      <p:sp>
        <p:nvSpPr>
          <p:cNvPr id="18" name="Complete Customer Support">
            <a:extLst>
              <a:ext uri="{FF2B5EF4-FFF2-40B4-BE49-F238E27FC236}">
                <a16:creationId xmlns:a16="http://schemas.microsoft.com/office/drawing/2014/main" id="{3FE2C28B-0A17-9835-ECA5-DC9042ECA6B3}"/>
              </a:ext>
            </a:extLst>
          </p:cNvPr>
          <p:cNvSpPr txBox="1"/>
          <p:nvPr/>
        </p:nvSpPr>
        <p:spPr>
          <a:xfrm>
            <a:off x="14519538" y="6872153"/>
            <a:ext cx="3664040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5500" spc="-165"/>
            </a:lvl1pPr>
          </a:lstStyle>
          <a:p>
            <a:pPr>
              <a:spcBef>
                <a:spcPts val="0"/>
              </a:spcBef>
            </a:pPr>
            <a:r>
              <a:rPr lang="en-US" sz="3400" spc="0" dirty="0" err="1">
                <a:latin typeface="Helvetica" pitchFamily="2" charset="0"/>
              </a:rPr>
              <a:t>Asistencia</a:t>
            </a:r>
            <a:r>
              <a:rPr lang="en-US" sz="3400" spc="0" dirty="0">
                <a:latin typeface="Helvetica" pitchFamily="2" charset="0"/>
              </a:rPr>
              <a:t> </a:t>
            </a:r>
            <a:r>
              <a:rPr lang="en-US" sz="3400" spc="0" dirty="0" err="1">
                <a:latin typeface="Helvetica" pitchFamily="2" charset="0"/>
              </a:rPr>
              <a:t>técnica</a:t>
            </a:r>
            <a:r>
              <a:rPr lang="en-US" sz="3400" spc="0" dirty="0">
                <a:latin typeface="Helvetica" pitchFamily="2" charset="0"/>
              </a:rPr>
              <a:t> al </a:t>
            </a:r>
            <a:r>
              <a:rPr lang="en-US" sz="3400" spc="0" dirty="0" err="1">
                <a:latin typeface="Helvetica" pitchFamily="2" charset="0"/>
              </a:rPr>
              <a:t>cliente</a:t>
            </a:r>
            <a:r>
              <a:rPr lang="en-US" sz="3400" spc="0" dirty="0">
                <a:latin typeface="Helvetica" pitchFamily="2" charset="0"/>
              </a:rPr>
              <a:t> integral</a:t>
            </a:r>
            <a:endParaRPr sz="3400" spc="0" dirty="0">
              <a:latin typeface="Helvetica" pitchFamily="2" charset="0"/>
            </a:endParaRPr>
          </a:p>
        </p:txBody>
      </p:sp>
      <p:sp>
        <p:nvSpPr>
          <p:cNvPr id="22" name="Complete Customer Support">
            <a:extLst>
              <a:ext uri="{FF2B5EF4-FFF2-40B4-BE49-F238E27FC236}">
                <a16:creationId xmlns:a16="http://schemas.microsoft.com/office/drawing/2014/main" id="{4A79A76C-1506-E032-32FF-65944709F9A5}"/>
              </a:ext>
            </a:extLst>
          </p:cNvPr>
          <p:cNvSpPr txBox="1"/>
          <p:nvPr/>
        </p:nvSpPr>
        <p:spPr>
          <a:xfrm>
            <a:off x="18346515" y="7628902"/>
            <a:ext cx="3664040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5500" spc="-165"/>
            </a:lvl1pPr>
          </a:lstStyle>
          <a:p>
            <a:pPr>
              <a:spcBef>
                <a:spcPts val="0"/>
              </a:spcBef>
            </a:pPr>
            <a:r>
              <a:rPr lang="en-US" sz="3400" spc="0" dirty="0" err="1">
                <a:latin typeface="Helvetica" pitchFamily="2" charset="0"/>
              </a:rPr>
              <a:t>Ahorros</a:t>
            </a:r>
            <a:r>
              <a:rPr lang="en-US" sz="3400" spc="0" dirty="0">
                <a:latin typeface="Helvetica" pitchFamily="2" charset="0"/>
              </a:rPr>
              <a:t> y </a:t>
            </a:r>
            <a:r>
              <a:rPr lang="en-US" sz="3400" spc="0" dirty="0" err="1">
                <a:latin typeface="Helvetica" pitchFamily="2" charset="0"/>
              </a:rPr>
              <a:t>reembolsos</a:t>
            </a:r>
            <a:r>
              <a:rPr lang="en-US" sz="3400" spc="0" dirty="0">
                <a:latin typeface="Helvetica" pitchFamily="2" charset="0"/>
              </a:rPr>
              <a:t> </a:t>
            </a:r>
            <a:r>
              <a:rPr lang="en-US" sz="3400" spc="0" dirty="0" err="1">
                <a:latin typeface="Helvetica" pitchFamily="2" charset="0"/>
              </a:rPr>
              <a:t>exclusivos</a:t>
            </a:r>
            <a:r>
              <a:rPr lang="en-US" sz="3400" spc="0" dirty="0">
                <a:latin typeface="Helvetica" pitchFamily="2" charset="0"/>
              </a:rPr>
              <a:t> para </a:t>
            </a:r>
            <a:r>
              <a:rPr lang="en-US" sz="3400" spc="0" dirty="0" err="1">
                <a:latin typeface="Helvetica" pitchFamily="2" charset="0"/>
              </a:rPr>
              <a:t>los</a:t>
            </a:r>
            <a:r>
              <a:rPr lang="en-US" sz="3400" spc="0" dirty="0">
                <a:latin typeface="Helvetica" pitchFamily="2" charset="0"/>
              </a:rPr>
              <a:t> IBO</a:t>
            </a:r>
          </a:p>
          <a:p>
            <a:pPr>
              <a:spcBef>
                <a:spcPts val="0"/>
              </a:spcBef>
            </a:pPr>
            <a:endParaRPr sz="3400" spc="0" dirty="0">
              <a:latin typeface="Helvetica" pitchFamily="2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255BDCE-9E84-DD46-3D24-230403F5B088}"/>
              </a:ext>
            </a:extLst>
          </p:cNvPr>
          <p:cNvSpPr/>
          <p:nvPr/>
        </p:nvSpPr>
        <p:spPr>
          <a:xfrm flipV="1">
            <a:off x="-1" y="-9080"/>
            <a:ext cx="24384001" cy="13725080"/>
          </a:xfrm>
          <a:prstGeom prst="rect">
            <a:avLst/>
          </a:prstGeom>
          <a:gradFill>
            <a:gsLst>
              <a:gs pos="41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3029BA9-3842-68D5-B8B8-768A336D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2" b="8523"/>
          <a:stretch/>
        </p:blipFill>
        <p:spPr>
          <a:xfrm>
            <a:off x="6747210" y="8733519"/>
            <a:ext cx="10073497" cy="486216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A75D79-C7F2-403C-9F21-60F6886BBEE2}"/>
              </a:ext>
            </a:extLst>
          </p:cNvPr>
          <p:cNvGrpSpPr/>
          <p:nvPr/>
        </p:nvGrpSpPr>
        <p:grpSpPr>
          <a:xfrm>
            <a:off x="1392404" y="1408852"/>
            <a:ext cx="1115916" cy="1115915"/>
            <a:chOff x="2867400" y="1089761"/>
            <a:chExt cx="1115916" cy="1115915"/>
          </a:xfrm>
        </p:grpSpPr>
        <p:sp>
          <p:nvSpPr>
            <p:cNvPr id="224" name="Кружок"/>
            <p:cNvSpPr/>
            <p:nvPr/>
          </p:nvSpPr>
          <p:spPr>
            <a:xfrm>
              <a:off x="2867400" y="1089761"/>
              <a:ext cx="1115916" cy="1115915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225" name="4"/>
            <p:cNvSpPr txBox="1"/>
            <p:nvPr/>
          </p:nvSpPr>
          <p:spPr>
            <a:xfrm>
              <a:off x="3113635" y="1090504"/>
              <a:ext cx="572645" cy="981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latin typeface="Helvetica" pitchFamily="2" charset="0"/>
                </a:rPr>
                <a:t>4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ED40BDC-0A5D-66C1-E85F-6D0053688ABB}"/>
              </a:ext>
            </a:extLst>
          </p:cNvPr>
          <p:cNvSpPr/>
          <p:nvPr/>
        </p:nvSpPr>
        <p:spPr>
          <a:xfrm>
            <a:off x="2372431" y="4064239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034571-EFB7-E1D9-03F0-A82C6878D830}"/>
              </a:ext>
            </a:extLst>
          </p:cNvPr>
          <p:cNvSpPr/>
          <p:nvPr/>
        </p:nvSpPr>
        <p:spPr>
          <a:xfrm>
            <a:off x="6511287" y="4064239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F18962-CAA9-8AF3-3FA8-8FB65C5A95C4}"/>
              </a:ext>
            </a:extLst>
          </p:cNvPr>
          <p:cNvSpPr/>
          <p:nvPr/>
        </p:nvSpPr>
        <p:spPr>
          <a:xfrm>
            <a:off x="10873215" y="4053788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A84715-7AB0-7CF0-D206-A2553D1F6B14}"/>
              </a:ext>
            </a:extLst>
          </p:cNvPr>
          <p:cNvSpPr/>
          <p:nvPr/>
        </p:nvSpPr>
        <p:spPr>
          <a:xfrm>
            <a:off x="15000596" y="4092552"/>
            <a:ext cx="2701924" cy="2701924"/>
          </a:xfrm>
          <a:prstGeom prst="ellipse">
            <a:avLst/>
          </a:prstGeom>
          <a:solidFill>
            <a:srgbClr val="F0F3F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2E4A09-3032-0BDF-4AF0-5C6DE53EF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41" r="35975"/>
          <a:stretch/>
        </p:blipFill>
        <p:spPr>
          <a:xfrm>
            <a:off x="19420062" y="4296636"/>
            <a:ext cx="1647574" cy="1930478"/>
          </a:xfrm>
          <a:prstGeom prst="rect">
            <a:avLst/>
          </a:prstGeom>
        </p:spPr>
      </p:pic>
      <p:sp>
        <p:nvSpPr>
          <p:cNvPr id="19" name="Линия">
            <a:extLst>
              <a:ext uri="{FF2B5EF4-FFF2-40B4-BE49-F238E27FC236}">
                <a16:creationId xmlns:a16="http://schemas.microsoft.com/office/drawing/2014/main" id="{9AB6612F-D7F4-540C-1D06-ECE4A6BE7614}"/>
              </a:ext>
            </a:extLst>
          </p:cNvPr>
          <p:cNvSpPr/>
          <p:nvPr/>
        </p:nvSpPr>
        <p:spPr>
          <a:xfrm>
            <a:off x="1392404" y="3720044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A03821-D70E-0BA9-1434-3AAD352C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483"/>
                    </a14:imgEffect>
                    <a14:imgEffect>
                      <a14:saturation sat="74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504" y="4642225"/>
            <a:ext cx="2386489" cy="1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811943B1-A4D2-AFD1-DBA9-56D384278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2" y="4672041"/>
            <a:ext cx="1724457" cy="1724457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DF4ADA4E-5521-1E0B-C0DE-E9D7C0311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10593" y="4757767"/>
            <a:ext cx="1617780" cy="1582610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DB848F5-FBC3-8974-8C2E-D0EB53B3AE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04" y="4398669"/>
            <a:ext cx="2089689" cy="2089689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F09D9C25-BDF1-9A78-B951-C23A059D6C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3"/>
          <a:stretch/>
        </p:blipFill>
        <p:spPr>
          <a:xfrm>
            <a:off x="18779139" y="6402633"/>
            <a:ext cx="2837143" cy="502933"/>
          </a:xfrm>
          <a:prstGeom prst="rect">
            <a:avLst/>
          </a:prstGeom>
        </p:spPr>
      </p:pic>
      <p:sp>
        <p:nvSpPr>
          <p:cNvPr id="6" name="$199 Start-Up + $25/month for Business Support">
            <a:extLst>
              <a:ext uri="{FF2B5EF4-FFF2-40B4-BE49-F238E27FC236}">
                <a16:creationId xmlns:a16="http://schemas.microsoft.com/office/drawing/2014/main" id="{2B837641-A0F2-9921-7F8B-139FA8C5B137}"/>
              </a:ext>
            </a:extLst>
          </p:cNvPr>
          <p:cNvSpPr txBox="1"/>
          <p:nvPr/>
        </p:nvSpPr>
        <p:spPr>
          <a:xfrm>
            <a:off x="1924961" y="2447843"/>
            <a:ext cx="21967037" cy="111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80000"/>
              </a:lnSpc>
              <a:defRPr sz="7000" i="1">
                <a:solidFill>
                  <a:srgbClr val="4F92D3"/>
                </a:solidFill>
              </a:defRPr>
            </a:pP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Cuota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de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inicio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de </a:t>
            </a:r>
            <a:r>
              <a:rPr lang="en-US" sz="5900" b="1" dirty="0">
                <a:solidFill>
                  <a:srgbClr val="01437E"/>
                </a:solidFill>
                <a:latin typeface="Helvetica" pitchFamily="2" charset="0"/>
              </a:rPr>
              <a:t>$299 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+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asistencia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comercial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</a:t>
            </a:r>
            <a:r>
              <a:rPr lang="en-US" sz="5900" dirty="0" err="1">
                <a:solidFill>
                  <a:srgbClr val="01437E"/>
                </a:solidFill>
                <a:latin typeface="Helvetica" pitchFamily="2" charset="0"/>
              </a:rPr>
              <a:t>por</a:t>
            </a:r>
            <a:r>
              <a:rPr lang="en-US" sz="5900" dirty="0">
                <a:solidFill>
                  <a:srgbClr val="01437E"/>
                </a:solidFill>
                <a:latin typeface="Helvetica" pitchFamily="2" charset="0"/>
              </a:rPr>
              <a:t> </a:t>
            </a:r>
            <a:r>
              <a:rPr lang="en-US" sz="5900" b="1" dirty="0">
                <a:solidFill>
                  <a:srgbClr val="01437E"/>
                </a:solidFill>
                <a:latin typeface="Helvetica" pitchFamily="2" charset="0"/>
              </a:rPr>
              <a:t>$25/</a:t>
            </a:r>
            <a:r>
              <a:rPr lang="en-US" sz="5900" b="1" dirty="0" err="1">
                <a:solidFill>
                  <a:srgbClr val="01437E"/>
                </a:solidFill>
                <a:latin typeface="Helvetica" pitchFamily="2" charset="0"/>
              </a:rPr>
              <a:t>mes</a:t>
            </a:r>
            <a:r>
              <a:rPr lang="en-US" sz="5900" b="1" dirty="0">
                <a:solidFill>
                  <a:srgbClr val="01437E"/>
                </a:solidFill>
                <a:latin typeface="Helvetica" pitchFamily="2" charset="0"/>
              </a:rPr>
              <a:t> </a:t>
            </a:r>
            <a:endParaRPr sz="5900" dirty="0">
              <a:solidFill>
                <a:srgbClr val="01437E"/>
              </a:solidFill>
              <a:latin typeface="Helvetica" pitchFamily="2" charset="0"/>
            </a:endParaRPr>
          </a:p>
        </p:txBody>
      </p:sp>
      <p:sp>
        <p:nvSpPr>
          <p:cNvPr id="11" name="Online Business">
            <a:extLst>
              <a:ext uri="{FF2B5EF4-FFF2-40B4-BE49-F238E27FC236}">
                <a16:creationId xmlns:a16="http://schemas.microsoft.com/office/drawing/2014/main" id="{0ADB786B-F689-FA5B-55BD-F750FE608E0E}"/>
              </a:ext>
            </a:extLst>
          </p:cNvPr>
          <p:cNvSpPr txBox="1"/>
          <p:nvPr/>
        </p:nvSpPr>
        <p:spPr>
          <a:xfrm>
            <a:off x="2508320" y="1594713"/>
            <a:ext cx="20816595" cy="106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100" dirty="0" err="1">
                <a:latin typeface="Helvetica" pitchFamily="2" charset="0"/>
              </a:rPr>
              <a:t>Conviértete</a:t>
            </a:r>
            <a:r>
              <a:rPr lang="en-US" sz="7100" dirty="0">
                <a:latin typeface="Helvetica" pitchFamily="2" charset="0"/>
              </a:rPr>
              <a:t> en empresario </a:t>
            </a:r>
            <a:r>
              <a:rPr lang="en-US" sz="7100" dirty="0" err="1">
                <a:latin typeface="Helvetica" pitchFamily="2" charset="0"/>
              </a:rPr>
              <a:t>independiente</a:t>
            </a:r>
            <a:r>
              <a:rPr lang="en-US" sz="7100" dirty="0">
                <a:latin typeface="Helvetica" pitchFamily="2" charset="0"/>
              </a:rPr>
              <a:t> (IBO)</a:t>
            </a:r>
            <a:endParaRPr sz="71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sp>
        <p:nvSpPr>
          <p:cNvPr id="13" name="Personalized Website">
            <a:extLst>
              <a:ext uri="{FF2B5EF4-FFF2-40B4-BE49-F238E27FC236}">
                <a16:creationId xmlns:a16="http://schemas.microsoft.com/office/drawing/2014/main" id="{7CAB528F-6FAF-4DB3-08E0-A6527DB7061D}"/>
              </a:ext>
            </a:extLst>
          </p:cNvPr>
          <p:cNvSpPr txBox="1"/>
          <p:nvPr/>
        </p:nvSpPr>
        <p:spPr>
          <a:xfrm>
            <a:off x="1788388" y="6890683"/>
            <a:ext cx="3862189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5500" spc="-165"/>
            </a:lvl1pPr>
          </a:lstStyle>
          <a:p>
            <a:r>
              <a:rPr lang="en-US" sz="3400" spc="0" dirty="0">
                <a:latin typeface="Helvetica" pitchFamily="2" charset="0"/>
              </a:rPr>
              <a:t>Sitio web </a:t>
            </a:r>
            <a:r>
              <a:rPr lang="en-US" sz="3400" spc="0" dirty="0" err="1">
                <a:latin typeface="Helvetica" pitchFamily="2" charset="0"/>
              </a:rPr>
              <a:t>personalizado</a:t>
            </a:r>
            <a:endParaRPr sz="3400" spc="0" dirty="0">
              <a:latin typeface="Helvetica" pitchFamily="2" charset="0"/>
            </a:endParaRPr>
          </a:p>
        </p:txBody>
      </p:sp>
      <p:sp>
        <p:nvSpPr>
          <p:cNvPr id="14" name="Compass App &amp;  Marketing Tools">
            <a:extLst>
              <a:ext uri="{FF2B5EF4-FFF2-40B4-BE49-F238E27FC236}">
                <a16:creationId xmlns:a16="http://schemas.microsoft.com/office/drawing/2014/main" id="{FA1B0C60-A226-2E9A-D8BF-00D497192713}"/>
              </a:ext>
            </a:extLst>
          </p:cNvPr>
          <p:cNvSpPr txBox="1"/>
          <p:nvPr/>
        </p:nvSpPr>
        <p:spPr>
          <a:xfrm>
            <a:off x="6030228" y="6950960"/>
            <a:ext cx="3664039" cy="1994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/>
          <a:p>
            <a:pPr>
              <a:lnSpc>
                <a:spcPct val="100000"/>
              </a:lnSpc>
              <a:defRPr sz="5500" spc="-165"/>
            </a:pPr>
            <a:r>
              <a:rPr lang="en-US" sz="3400" dirty="0" err="1">
                <a:latin typeface="Helvetica" pitchFamily="2" charset="0"/>
              </a:rPr>
              <a:t>Herramientas</a:t>
            </a:r>
            <a:r>
              <a:rPr lang="en-US" sz="3400" dirty="0">
                <a:latin typeface="Helvetica" pitchFamily="2" charset="0"/>
              </a:rPr>
              <a:t> de </a:t>
            </a:r>
            <a:r>
              <a:rPr lang="en-US" sz="3400" dirty="0" err="1">
                <a:latin typeface="Helvetica" pitchFamily="2" charset="0"/>
              </a:rPr>
              <a:t>capacitación</a:t>
            </a:r>
            <a:r>
              <a:rPr lang="en-US" sz="3400" dirty="0">
                <a:latin typeface="Helvetica" pitchFamily="2" charset="0"/>
              </a:rPr>
              <a:t> y </a:t>
            </a:r>
            <a:r>
              <a:rPr lang="en-US" sz="3400" dirty="0" err="1">
                <a:latin typeface="Helvetica" pitchFamily="2" charset="0"/>
              </a:rPr>
              <a:t>mercadeo</a:t>
            </a:r>
            <a:endParaRPr lang="en-US" sz="3400" dirty="0">
              <a:latin typeface="Helvetica" pitchFamily="2" charset="0"/>
            </a:endParaRPr>
          </a:p>
        </p:txBody>
      </p:sp>
      <p:sp>
        <p:nvSpPr>
          <p:cNvPr id="15" name="Complete Business Tracking &amp; Reporting">
            <a:extLst>
              <a:ext uri="{FF2B5EF4-FFF2-40B4-BE49-F238E27FC236}">
                <a16:creationId xmlns:a16="http://schemas.microsoft.com/office/drawing/2014/main" id="{489888CB-26CC-9075-15C2-B5A860A19B89}"/>
              </a:ext>
            </a:extLst>
          </p:cNvPr>
          <p:cNvSpPr txBox="1"/>
          <p:nvPr/>
        </p:nvSpPr>
        <p:spPr>
          <a:xfrm>
            <a:off x="10098102" y="7130571"/>
            <a:ext cx="4252149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/>
          <a:p>
            <a:pPr>
              <a:lnSpc>
                <a:spcPct val="100000"/>
              </a:lnSpc>
              <a:defRPr sz="5500" spc="-165"/>
            </a:pPr>
            <a:r>
              <a:rPr lang="en-US" sz="3400" dirty="0" err="1">
                <a:latin typeface="Helvetica" pitchFamily="2" charset="0"/>
              </a:rPr>
              <a:t>Análisis</a:t>
            </a:r>
            <a:r>
              <a:rPr lang="en-US" sz="3400" dirty="0">
                <a:latin typeface="Helvetica" pitchFamily="2" charset="0"/>
              </a:rPr>
              <a:t> de </a:t>
            </a:r>
            <a:r>
              <a:rPr lang="en-US" sz="3400" dirty="0" err="1">
                <a:latin typeface="Helvetica" pitchFamily="2" charset="0"/>
              </a:rPr>
              <a:t>negocio</a:t>
            </a:r>
            <a:endParaRPr lang="en-US" sz="3400" dirty="0">
              <a:latin typeface="Helvetica" pitchFamily="2" charset="0"/>
            </a:endParaRPr>
          </a:p>
          <a:p>
            <a:pPr>
              <a:lnSpc>
                <a:spcPct val="100000"/>
              </a:lnSpc>
              <a:defRPr sz="5500" spc="-165"/>
            </a:pPr>
            <a:r>
              <a:rPr lang="en-US" sz="3400" dirty="0">
                <a:latin typeface="Helvetica" pitchFamily="2" charset="0"/>
              </a:rPr>
              <a:t>e </a:t>
            </a:r>
            <a:r>
              <a:rPr lang="en-US" sz="3400" dirty="0" err="1">
                <a:latin typeface="Helvetica" pitchFamily="2" charset="0"/>
              </a:rPr>
              <a:t>informes</a:t>
            </a:r>
            <a:r>
              <a:rPr lang="en-US" sz="3400" dirty="0">
                <a:latin typeface="Helvetica" pitchFamily="2" charset="0"/>
              </a:rPr>
              <a:t> en la</a:t>
            </a:r>
          </a:p>
          <a:p>
            <a:pPr>
              <a:lnSpc>
                <a:spcPct val="100000"/>
              </a:lnSpc>
              <a:defRPr sz="5500" spc="-165"/>
            </a:pPr>
            <a:r>
              <a:rPr lang="en-US" sz="3400" dirty="0" err="1">
                <a:latin typeface="Helvetica" pitchFamily="2" charset="0"/>
              </a:rPr>
              <a:t>plataforma</a:t>
            </a:r>
            <a:r>
              <a:rPr lang="en-US" sz="3400" dirty="0">
                <a:latin typeface="Helvetica" pitchFamily="2" charset="0"/>
              </a:rPr>
              <a:t> Salesforce</a:t>
            </a:r>
            <a:endParaRPr sz="3400" dirty="0">
              <a:latin typeface="Helvetica" pitchFamily="2" charset="0"/>
            </a:endParaRPr>
          </a:p>
        </p:txBody>
      </p:sp>
      <p:sp>
        <p:nvSpPr>
          <p:cNvPr id="16" name="Complete Customer Support">
            <a:extLst>
              <a:ext uri="{FF2B5EF4-FFF2-40B4-BE49-F238E27FC236}">
                <a16:creationId xmlns:a16="http://schemas.microsoft.com/office/drawing/2014/main" id="{A4181EDF-2A0E-FDA6-4918-F21211B3EB29}"/>
              </a:ext>
            </a:extLst>
          </p:cNvPr>
          <p:cNvSpPr txBox="1"/>
          <p:nvPr/>
        </p:nvSpPr>
        <p:spPr>
          <a:xfrm>
            <a:off x="14519538" y="6872153"/>
            <a:ext cx="3664040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5500" spc="-165"/>
            </a:lvl1pPr>
          </a:lstStyle>
          <a:p>
            <a:pPr>
              <a:spcBef>
                <a:spcPts val="0"/>
              </a:spcBef>
            </a:pPr>
            <a:r>
              <a:rPr lang="en-US" sz="3400" spc="0" dirty="0" err="1">
                <a:latin typeface="Helvetica" pitchFamily="2" charset="0"/>
              </a:rPr>
              <a:t>Asistencia</a:t>
            </a:r>
            <a:r>
              <a:rPr lang="en-US" sz="3400" spc="0" dirty="0">
                <a:latin typeface="Helvetica" pitchFamily="2" charset="0"/>
              </a:rPr>
              <a:t> </a:t>
            </a:r>
            <a:r>
              <a:rPr lang="en-US" sz="3400" spc="0" dirty="0" err="1">
                <a:latin typeface="Helvetica" pitchFamily="2" charset="0"/>
              </a:rPr>
              <a:t>técnica</a:t>
            </a:r>
            <a:r>
              <a:rPr lang="en-US" sz="3400" spc="0" dirty="0">
                <a:latin typeface="Helvetica" pitchFamily="2" charset="0"/>
              </a:rPr>
              <a:t> al </a:t>
            </a:r>
            <a:r>
              <a:rPr lang="en-US" sz="3400" spc="0" dirty="0" err="1">
                <a:latin typeface="Helvetica" pitchFamily="2" charset="0"/>
              </a:rPr>
              <a:t>cliente</a:t>
            </a:r>
            <a:r>
              <a:rPr lang="en-US" sz="3400" spc="0" dirty="0">
                <a:latin typeface="Helvetica" pitchFamily="2" charset="0"/>
              </a:rPr>
              <a:t> integral</a:t>
            </a:r>
            <a:endParaRPr sz="3400" spc="0" dirty="0">
              <a:latin typeface="Helvetica" pitchFamily="2" charset="0"/>
            </a:endParaRPr>
          </a:p>
        </p:txBody>
      </p:sp>
      <p:sp>
        <p:nvSpPr>
          <p:cNvPr id="21" name="Complete Customer Support">
            <a:extLst>
              <a:ext uri="{FF2B5EF4-FFF2-40B4-BE49-F238E27FC236}">
                <a16:creationId xmlns:a16="http://schemas.microsoft.com/office/drawing/2014/main" id="{5F9B4917-AA96-2D51-0A04-A362947D3C4F}"/>
              </a:ext>
            </a:extLst>
          </p:cNvPr>
          <p:cNvSpPr txBox="1"/>
          <p:nvPr/>
        </p:nvSpPr>
        <p:spPr>
          <a:xfrm>
            <a:off x="18346515" y="7628902"/>
            <a:ext cx="3664040" cy="15056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numCol="1" anchor="ctr">
            <a:no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5500" spc="-165"/>
            </a:lvl1pPr>
          </a:lstStyle>
          <a:p>
            <a:pPr>
              <a:spcBef>
                <a:spcPts val="0"/>
              </a:spcBef>
            </a:pPr>
            <a:r>
              <a:rPr lang="en-US" sz="3400" spc="0" dirty="0" err="1">
                <a:latin typeface="Helvetica" pitchFamily="2" charset="0"/>
              </a:rPr>
              <a:t>Ahorros</a:t>
            </a:r>
            <a:r>
              <a:rPr lang="en-US" sz="3400" spc="0" dirty="0">
                <a:latin typeface="Helvetica" pitchFamily="2" charset="0"/>
              </a:rPr>
              <a:t> y </a:t>
            </a:r>
            <a:r>
              <a:rPr lang="en-US" sz="3400" spc="0" dirty="0" err="1">
                <a:latin typeface="Helvetica" pitchFamily="2" charset="0"/>
              </a:rPr>
              <a:t>reembolsos</a:t>
            </a:r>
            <a:r>
              <a:rPr lang="en-US" sz="3400" spc="0" dirty="0">
                <a:latin typeface="Helvetica" pitchFamily="2" charset="0"/>
              </a:rPr>
              <a:t> </a:t>
            </a:r>
            <a:r>
              <a:rPr lang="en-US" sz="3400" spc="0" dirty="0" err="1">
                <a:latin typeface="Helvetica" pitchFamily="2" charset="0"/>
              </a:rPr>
              <a:t>exclusivos</a:t>
            </a:r>
            <a:r>
              <a:rPr lang="en-US" sz="3400" spc="0" dirty="0">
                <a:latin typeface="Helvetica" pitchFamily="2" charset="0"/>
              </a:rPr>
              <a:t> para </a:t>
            </a:r>
            <a:r>
              <a:rPr lang="en-US" sz="3400" spc="0" dirty="0" err="1">
                <a:latin typeface="Helvetica" pitchFamily="2" charset="0"/>
              </a:rPr>
              <a:t>los</a:t>
            </a:r>
            <a:r>
              <a:rPr lang="en-US" sz="3400" spc="0" dirty="0">
                <a:latin typeface="Helvetica" pitchFamily="2" charset="0"/>
              </a:rPr>
              <a:t> IBO</a:t>
            </a:r>
          </a:p>
          <a:p>
            <a:pPr>
              <a:spcBef>
                <a:spcPts val="0"/>
              </a:spcBef>
            </a:pPr>
            <a:endParaRPr sz="3400" spc="0" dirty="0"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2A59CF-491C-D5E9-3B3D-EA57D6D8C8D8}"/>
              </a:ext>
            </a:extLst>
          </p:cNvPr>
          <p:cNvSpPr txBox="1"/>
          <p:nvPr/>
        </p:nvSpPr>
        <p:spPr>
          <a:xfrm>
            <a:off x="2211284" y="11652715"/>
            <a:ext cx="5849873" cy="12034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ES" sz="4000" dirty="0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Ayúdales a convertirse en clientes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AA6CA3-EC97-9C8E-5A42-8801F4D8484D}"/>
              </a:ext>
            </a:extLst>
          </p:cNvPr>
          <p:cNvSpPr txBox="1"/>
          <p:nvPr/>
        </p:nvSpPr>
        <p:spPr>
          <a:xfrm>
            <a:off x="2211284" y="10326985"/>
            <a:ext cx="5673215" cy="12033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Dirige a la gente</a:t>
            </a:r>
          </a:p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chemeClr val="tx1">
                    <a:lumMod val="75000"/>
                  </a:schemeClr>
                </a:solidFill>
                <a:effectLst/>
                <a:latin typeface="Helvetica" pitchFamily="2" charset="0"/>
              </a:rPr>
              <a:t>a tu sitio web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5921A0-B996-6EEA-5F94-A136192FF1CE}"/>
              </a:ext>
            </a:extLst>
          </p:cNvPr>
          <p:cNvSpPr txBox="1"/>
          <p:nvPr/>
        </p:nvSpPr>
        <p:spPr>
          <a:xfrm>
            <a:off x="16351558" y="11051549"/>
            <a:ext cx="5497660" cy="1009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effectLst/>
                <a:latin typeface="Helvetica" pitchFamily="2" charset="0"/>
              </a:rPr>
              <a:t>¡HACE EL RESTO!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F2BDB7-5B6C-479A-A4D3-E6E8EDA473DB}"/>
              </a:ext>
            </a:extLst>
          </p:cNvPr>
          <p:cNvGrpSpPr/>
          <p:nvPr/>
        </p:nvGrpSpPr>
        <p:grpSpPr>
          <a:xfrm>
            <a:off x="1375532" y="10356588"/>
            <a:ext cx="549429" cy="549428"/>
            <a:chOff x="14272390" y="4158370"/>
            <a:chExt cx="884856" cy="884855"/>
          </a:xfrm>
        </p:grpSpPr>
        <p:sp>
          <p:nvSpPr>
            <p:cNvPr id="33" name="Кружок">
              <a:extLst>
                <a:ext uri="{FF2B5EF4-FFF2-40B4-BE49-F238E27FC236}">
                  <a16:creationId xmlns:a16="http://schemas.microsoft.com/office/drawing/2014/main" id="{2ED17A50-7043-69F5-7D10-6685A3C78546}"/>
                </a:ext>
              </a:extLst>
            </p:cNvPr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73C509E-86B1-8766-7F17-BA1E7516A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CAF200-0C7A-0FF8-E412-BBF5383DE660}"/>
              </a:ext>
            </a:extLst>
          </p:cNvPr>
          <p:cNvGrpSpPr/>
          <p:nvPr/>
        </p:nvGrpSpPr>
        <p:grpSpPr>
          <a:xfrm>
            <a:off x="1372023" y="11738943"/>
            <a:ext cx="549429" cy="549428"/>
            <a:chOff x="14272390" y="4158370"/>
            <a:chExt cx="884856" cy="884855"/>
          </a:xfrm>
        </p:grpSpPr>
        <p:sp>
          <p:nvSpPr>
            <p:cNvPr id="36" name="Кружок">
              <a:extLst>
                <a:ext uri="{FF2B5EF4-FFF2-40B4-BE49-F238E27FC236}">
                  <a16:creationId xmlns:a16="http://schemas.microsoft.com/office/drawing/2014/main" id="{A876795A-E467-F67F-4334-DB52E46B3358}"/>
                </a:ext>
              </a:extLst>
            </p:cNvPr>
            <p:cNvSpPr/>
            <p:nvPr/>
          </p:nvSpPr>
          <p:spPr>
            <a:xfrm>
              <a:off x="14272390" y="4158370"/>
              <a:ext cx="884856" cy="884855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B2114352-602F-B947-4563-FFA912EC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454033" y="4334627"/>
              <a:ext cx="530219" cy="530219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2B99AA7-0F03-E7CF-1FF1-12E36D724499}"/>
              </a:ext>
            </a:extLst>
          </p:cNvPr>
          <p:cNvSpPr txBox="1"/>
          <p:nvPr/>
        </p:nvSpPr>
        <p:spPr>
          <a:xfrm>
            <a:off x="1199849" y="9353880"/>
            <a:ext cx="8043106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s-ES" sz="4400" b="1" i="1" spc="-150" dirty="0">
                <a:solidFill>
                  <a:srgbClr val="00437E"/>
                </a:solidFill>
                <a:effectLst/>
                <a:latin typeface="Helvetica" pitchFamily="2" charset="0"/>
              </a:rPr>
              <a:t>Lo único que tienes que hacer:</a:t>
            </a: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01FD13A3-F8DA-F360-FA4A-15BB29E257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014" y="10365599"/>
            <a:ext cx="2623770" cy="7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90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49">
              <a:srgbClr val="FFFFFF"/>
            </a:gs>
            <a:gs pos="87307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9690F90-D9CA-295F-F3D3-ECDAEE06A283}"/>
              </a:ext>
            </a:extLst>
          </p:cNvPr>
          <p:cNvSpPr/>
          <p:nvPr/>
        </p:nvSpPr>
        <p:spPr>
          <a:xfrm flipV="1">
            <a:off x="-1" y="-9080"/>
            <a:ext cx="24384001" cy="13725080"/>
          </a:xfrm>
          <a:prstGeom prst="rect">
            <a:avLst/>
          </a:prstGeom>
          <a:gradFill>
            <a:gsLst>
              <a:gs pos="68000">
                <a:srgbClr val="FFFFFF"/>
              </a:gs>
              <a:gs pos="100000">
                <a:srgbClr val="F0F3FC"/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Линия">
            <a:extLst>
              <a:ext uri="{FF2B5EF4-FFF2-40B4-BE49-F238E27FC236}">
                <a16:creationId xmlns:a16="http://schemas.microsoft.com/office/drawing/2014/main" id="{7DEF6FCB-7BE1-2A7D-500E-218FCF7CE817}"/>
              </a:ext>
            </a:extLst>
          </p:cNvPr>
          <p:cNvSpPr/>
          <p:nvPr/>
        </p:nvSpPr>
        <p:spPr>
          <a:xfrm>
            <a:off x="1381380" y="2590972"/>
            <a:ext cx="21621240" cy="1"/>
          </a:xfrm>
          <a:prstGeom prst="line">
            <a:avLst/>
          </a:prstGeom>
          <a:ln w="12700">
            <a:solidFill>
              <a:srgbClr val="102C53"/>
            </a:solidFill>
            <a:miter lim="400000"/>
          </a:ln>
        </p:spPr>
        <p:txBody>
          <a:bodyPr lIns="71437" tIns="71437" rIns="71437" bIns="71437" anchor="ctr"/>
          <a:lstStyle/>
          <a:p>
            <a:pPr defTabSz="821531">
              <a:lnSpc>
                <a:spcPct val="100000"/>
              </a:lnSpc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Helvetica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257F256-3E4D-FE96-A1B3-438862167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343" y="12601574"/>
            <a:ext cx="2011680" cy="537882"/>
          </a:xfrm>
          <a:prstGeom prst="rect">
            <a:avLst/>
          </a:prstGeom>
        </p:spPr>
      </p:pic>
      <p:sp>
        <p:nvSpPr>
          <p:cNvPr id="8" name="Residual Income">
            <a:extLst>
              <a:ext uri="{FF2B5EF4-FFF2-40B4-BE49-F238E27FC236}">
                <a16:creationId xmlns:a16="http://schemas.microsoft.com/office/drawing/2014/main" id="{CFF041A0-D19A-65AD-D8E7-55E666CA9770}"/>
              </a:ext>
            </a:extLst>
          </p:cNvPr>
          <p:cNvSpPr txBox="1"/>
          <p:nvPr/>
        </p:nvSpPr>
        <p:spPr>
          <a:xfrm>
            <a:off x="2908806" y="1391785"/>
            <a:ext cx="9172382" cy="1063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lnSpc>
                <a:spcPct val="80000"/>
              </a:lnSpc>
              <a:defRPr sz="9000" b="1">
                <a:solidFill>
                  <a:srgbClr val="4F92D3"/>
                </a:solidFill>
              </a:defRPr>
            </a:pPr>
            <a:r>
              <a:rPr lang="en-US" sz="7200" dirty="0" err="1">
                <a:latin typeface="Helvetica" pitchFamily="2" charset="0"/>
              </a:rPr>
              <a:t>Ingresos</a:t>
            </a:r>
            <a:r>
              <a:rPr lang="en-US" sz="7200" dirty="0">
                <a:latin typeface="Helvetica" pitchFamily="2" charset="0"/>
              </a:rPr>
              <a:t> </a:t>
            </a:r>
            <a:r>
              <a:rPr lang="en-US" sz="7200" dirty="0" err="1">
                <a:latin typeface="Helvetica" pitchFamily="2" charset="0"/>
              </a:rPr>
              <a:t>Personales</a:t>
            </a:r>
            <a:endParaRPr lang="en-US" sz="7200" dirty="0">
              <a:solidFill>
                <a:srgbClr val="000000">
                  <a:alpha val="84705"/>
                </a:srgbClr>
              </a:solidFill>
              <a:latin typeface="Helvetica" pitchFamily="2" charset="0"/>
            </a:endParaRPr>
          </a:p>
        </p:txBody>
      </p:sp>
      <p:grpSp>
        <p:nvGrpSpPr>
          <p:cNvPr id="9" name="Группа">
            <a:extLst>
              <a:ext uri="{FF2B5EF4-FFF2-40B4-BE49-F238E27FC236}">
                <a16:creationId xmlns:a16="http://schemas.microsoft.com/office/drawing/2014/main" id="{559A483A-B55B-3A6D-13E6-9EA17EDE9BDA}"/>
              </a:ext>
            </a:extLst>
          </p:cNvPr>
          <p:cNvGrpSpPr/>
          <p:nvPr/>
        </p:nvGrpSpPr>
        <p:grpSpPr>
          <a:xfrm>
            <a:off x="1248562" y="1209656"/>
            <a:ext cx="1115916" cy="1115915"/>
            <a:chOff x="0" y="0"/>
            <a:chExt cx="1115914" cy="1115914"/>
          </a:xfrm>
        </p:grpSpPr>
        <p:sp>
          <p:nvSpPr>
            <p:cNvPr id="10" name="Кружок">
              <a:extLst>
                <a:ext uri="{FF2B5EF4-FFF2-40B4-BE49-F238E27FC236}">
                  <a16:creationId xmlns:a16="http://schemas.microsoft.com/office/drawing/2014/main" id="{7D059B67-D468-AAC2-9135-7CFBB0CC35BE}"/>
                </a:ext>
              </a:extLst>
            </p:cNvPr>
            <p:cNvSpPr/>
            <p:nvPr/>
          </p:nvSpPr>
          <p:spPr>
            <a:xfrm>
              <a:off x="0" y="0"/>
              <a:ext cx="1115914" cy="1115914"/>
            </a:xfrm>
            <a:prstGeom prst="ellipse">
              <a:avLst/>
            </a:prstGeom>
            <a:solidFill>
              <a:srgbClr val="00437E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dirty="0">
                <a:latin typeface="Helvetica" pitchFamily="2" charset="0"/>
              </a:endParaRPr>
            </a:p>
          </p:txBody>
        </p:sp>
        <p:sp>
          <p:nvSpPr>
            <p:cNvPr id="11" name="6">
              <a:extLst>
                <a:ext uri="{FF2B5EF4-FFF2-40B4-BE49-F238E27FC236}">
                  <a16:creationId xmlns:a16="http://schemas.microsoft.com/office/drawing/2014/main" id="{26991E8E-DEE2-6762-C469-986E9C453C14}"/>
                </a:ext>
              </a:extLst>
            </p:cNvPr>
            <p:cNvSpPr txBox="1"/>
            <p:nvPr/>
          </p:nvSpPr>
          <p:spPr>
            <a:xfrm>
              <a:off x="271635" y="0"/>
              <a:ext cx="572644" cy="981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lnSpc>
                  <a:spcPts val="9400"/>
                </a:lnSpc>
                <a:defRPr sz="6600">
                  <a:solidFill>
                    <a:srgbClr val="FFFFFF"/>
                  </a:solidFill>
                </a:defRPr>
              </a:lvl1pPr>
            </a:lstStyle>
            <a:p>
              <a:r>
                <a:rPr lang="en-US" dirty="0">
                  <a:latin typeface="Helvetica" pitchFamily="2" charset="0"/>
                </a:rPr>
                <a:t>5</a:t>
              </a:r>
              <a:endParaRPr dirty="0">
                <a:latin typeface="Helvetica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AC409BD-64B9-4860-8EFC-8EE235F20046}"/>
              </a:ext>
            </a:extLst>
          </p:cNvPr>
          <p:cNvSpPr/>
          <p:nvPr/>
        </p:nvSpPr>
        <p:spPr>
          <a:xfrm>
            <a:off x="1476201" y="3088757"/>
            <a:ext cx="10621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437E"/>
                </a:solidFill>
                <a:latin typeface="Helvetica" pitchFamily="2" charset="0"/>
              </a:rPr>
              <a:t>Bonos </a:t>
            </a:r>
            <a:r>
              <a:rPr lang="en-US" sz="6000" dirty="0" err="1">
                <a:solidFill>
                  <a:srgbClr val="00437E"/>
                </a:solidFill>
                <a:latin typeface="Helvetica" pitchFamily="2" charset="0"/>
              </a:rPr>
              <a:t>Mensuales</a:t>
            </a:r>
            <a:r>
              <a:rPr lang="en-US" sz="6000" dirty="0">
                <a:solidFill>
                  <a:srgbClr val="00437E"/>
                </a:solidFill>
                <a:latin typeface="Helvetica" pitchFamily="2" charset="0"/>
              </a:rPr>
              <a:t> </a:t>
            </a:r>
            <a:r>
              <a:rPr lang="en-US" sz="6000" dirty="0" err="1">
                <a:solidFill>
                  <a:srgbClr val="00437E"/>
                </a:solidFill>
                <a:latin typeface="Helvetica" pitchFamily="2" charset="0"/>
              </a:rPr>
              <a:t>por</a:t>
            </a:r>
            <a:r>
              <a:rPr lang="en-US" sz="6000" dirty="0">
                <a:solidFill>
                  <a:srgbClr val="00437E"/>
                </a:solidFill>
                <a:latin typeface="Helvetica" pitchFamily="2" charset="0"/>
              </a:rPr>
              <a:t> </a:t>
            </a:r>
            <a:r>
              <a:rPr lang="en-US" sz="60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endParaRPr lang="en-US" sz="6000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62BBB2-FDAF-217A-2666-D8D3F51A1FC1}"/>
              </a:ext>
            </a:extLst>
          </p:cNvPr>
          <p:cNvSpPr/>
          <p:nvPr/>
        </p:nvSpPr>
        <p:spPr>
          <a:xfrm>
            <a:off x="453628" y="5060747"/>
            <a:ext cx="9736725" cy="532453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0">
              <a:lnSpc>
                <a:spcPct val="100000"/>
              </a:lnSpc>
            </a:pPr>
            <a:r>
              <a:rPr lang="es-us" sz="6400" dirty="0">
                <a:latin typeface="Helvetica" pitchFamily="2" charset="0"/>
              </a:rPr>
              <a:t>5 servicios </a:t>
            </a:r>
            <a:r>
              <a:rPr lang="es-US" sz="6400" dirty="0">
                <a:latin typeface="Helvetica" pitchFamily="2" charset="0"/>
              </a:rPr>
              <a:t>=</a:t>
            </a:r>
            <a:r>
              <a:rPr lang="en-us" sz="6400" b="1" dirty="0">
                <a:latin typeface="Helvetica" pitchFamily="2" charset="0"/>
              </a:rPr>
              <a:t> $200</a:t>
            </a:r>
            <a:endParaRPr lang="en-US" sz="6400" b="1" dirty="0">
              <a:latin typeface="Helvetica" pitchFamily="2" charset="0"/>
            </a:endParaRPr>
          </a:p>
          <a:p>
            <a:pPr algn="r" rtl="0">
              <a:lnSpc>
                <a:spcPct val="100000"/>
              </a:lnSpc>
            </a:pPr>
            <a:endParaRPr lang="en-us" sz="6400" b="1" dirty="0">
              <a:latin typeface="Helvetica" pitchFamily="2" charset="0"/>
            </a:endParaRPr>
          </a:p>
          <a:p>
            <a:pPr algn="r" rtl="0">
              <a:lnSpc>
                <a:spcPct val="100000"/>
              </a:lnSpc>
            </a:pPr>
            <a:endParaRPr lang="en-US" sz="6400" dirty="0">
              <a:latin typeface="Helvetica" pitchFamily="2" charset="0"/>
            </a:endParaRPr>
          </a:p>
          <a:p>
            <a:pPr algn="r" rtl="0">
              <a:lnSpc>
                <a:spcPct val="100000"/>
              </a:lnSpc>
              <a:spcBef>
                <a:spcPts val="2400"/>
              </a:spcBef>
            </a:pPr>
            <a:r>
              <a:rPr lang="es-us" sz="6400" dirty="0">
                <a:latin typeface="Helvetica" pitchFamily="2" charset="0"/>
              </a:rPr>
              <a:t>  8 servicios =</a:t>
            </a:r>
            <a:r>
              <a:rPr lang="en-us" sz="6400" b="1" dirty="0">
                <a:latin typeface="Helvetica" pitchFamily="2" charset="0"/>
              </a:rPr>
              <a:t> $400</a:t>
            </a:r>
          </a:p>
          <a:p>
            <a:pPr algn="r" rtl="0">
              <a:lnSpc>
                <a:spcPct val="100000"/>
              </a:lnSpc>
            </a:pPr>
            <a:r>
              <a:rPr lang="es-us" sz="6400" dirty="0">
                <a:latin typeface="Helvetica" pitchFamily="2" charset="0"/>
              </a:rPr>
              <a:t>11 servicios =</a:t>
            </a:r>
            <a:r>
              <a:rPr lang="en-us" sz="6400" b="1" dirty="0">
                <a:latin typeface="Helvetica" pitchFamily="2" charset="0"/>
              </a:rPr>
              <a:t> $600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193CC5-9507-0A5C-9145-3F1E4162ED47}"/>
              </a:ext>
            </a:extLst>
          </p:cNvPr>
          <p:cNvSpPr/>
          <p:nvPr/>
        </p:nvSpPr>
        <p:spPr>
          <a:xfrm>
            <a:off x="-342535" y="4523055"/>
            <a:ext cx="14215713" cy="6605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es-us" sz="5400" i="1" dirty="0">
                <a:solidFill>
                  <a:srgbClr val="4B8DCD"/>
                </a:solidFill>
                <a:latin typeface="Helvetica" pitchFamily="2" charset="0"/>
              </a:rPr>
              <a:t>Adquiere clientes con un total de: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EFD2DA-C104-E8B2-9917-99B1155644A0}"/>
              </a:ext>
            </a:extLst>
          </p:cNvPr>
          <p:cNvSpPr/>
          <p:nvPr/>
        </p:nvSpPr>
        <p:spPr>
          <a:xfrm>
            <a:off x="2082885" y="6195922"/>
            <a:ext cx="8845248" cy="2062103"/>
          </a:xfrm>
          <a:prstGeom prst="rect">
            <a:avLst/>
          </a:prstGeom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rtl="0">
              <a:lnSpc>
                <a:spcPct val="100000"/>
              </a:lnSpc>
            </a:pPr>
            <a:r>
              <a:rPr lang="es-us" sz="6400" b="1" dirty="0">
                <a:solidFill>
                  <a:srgbClr val="3782CD"/>
                </a:solidFill>
                <a:latin typeface="Helvetica" pitchFamily="2" charset="0"/>
              </a:rPr>
              <a:t>Más</a:t>
            </a:r>
            <a:r>
              <a:rPr lang="es-us" sz="6400" dirty="0">
                <a:solidFill>
                  <a:srgbClr val="3782CD"/>
                </a:solidFill>
                <a:latin typeface="Helvetica" pitchFamily="2" charset="0"/>
              </a:rPr>
              <a:t> </a:t>
            </a:r>
            <a:r>
              <a:rPr lang="es-us" sz="6400" b="1" dirty="0">
                <a:solidFill>
                  <a:srgbClr val="3782CD"/>
                </a:solidFill>
                <a:latin typeface="Helvetica" pitchFamily="2" charset="0"/>
              </a:rPr>
              <a:t>$200</a:t>
            </a:r>
            <a:r>
              <a:rPr lang="es-us" sz="6400" dirty="0">
                <a:solidFill>
                  <a:srgbClr val="3782CD"/>
                </a:solidFill>
                <a:latin typeface="Helvetica" pitchFamily="2" charset="0"/>
              </a:rPr>
              <a:t> por cada</a:t>
            </a:r>
            <a:endParaRPr lang="es-US" sz="6400" dirty="0">
              <a:solidFill>
                <a:srgbClr val="3782CD"/>
              </a:solidFill>
              <a:latin typeface="Helvetica" pitchFamily="2" charset="0"/>
            </a:endParaRPr>
          </a:p>
          <a:p>
            <a:pPr rtl="0">
              <a:lnSpc>
                <a:spcPct val="100000"/>
              </a:lnSpc>
            </a:pPr>
            <a:r>
              <a:rPr lang="es-us" sz="6400" dirty="0">
                <a:solidFill>
                  <a:srgbClr val="3782CD"/>
                </a:solidFill>
                <a:latin typeface="Helvetica" pitchFamily="2" charset="0"/>
              </a:rPr>
              <a:t>3 servicios adicionales </a:t>
            </a:r>
          </a:p>
        </p:txBody>
      </p:sp>
      <p:sp>
        <p:nvSpPr>
          <p:cNvPr id="20" name="Opportunity to earn bonuses that are paid weekly when you and your team acquire customers.***">
            <a:extLst>
              <a:ext uri="{FF2B5EF4-FFF2-40B4-BE49-F238E27FC236}">
                <a16:creationId xmlns:a16="http://schemas.microsoft.com/office/drawing/2014/main" id="{108BDDE1-0545-F205-C68C-B0C21AEC4762}"/>
              </a:ext>
            </a:extLst>
          </p:cNvPr>
          <p:cNvSpPr txBox="1"/>
          <p:nvPr/>
        </p:nvSpPr>
        <p:spPr>
          <a:xfrm>
            <a:off x="890337" y="10648341"/>
            <a:ext cx="11041418" cy="149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3000"/>
              </a:spcBef>
              <a:defRPr sz="3800" i="1" spc="-114">
                <a:latin typeface="MyriadPro-It"/>
                <a:ea typeface="MyriadPro-It"/>
                <a:cs typeface="MyriadPro-It"/>
                <a:sym typeface="MyriadPro-It"/>
              </a:defRPr>
            </a:lvl1pPr>
          </a:lstStyle>
          <a:p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Pagados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semanalmente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según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sus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ganancias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cuando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b="1" dirty="0">
                <a:solidFill>
                  <a:srgbClr val="4B8DCD"/>
                </a:solidFill>
                <a:effectLst/>
                <a:latin typeface="Helvetica" pitchFamily="2" charset="0"/>
              </a:rPr>
              <a:t>USTED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adquiere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 </a:t>
            </a:r>
            <a:r>
              <a:rPr lang="en-US" sz="4400" dirty="0" err="1">
                <a:solidFill>
                  <a:srgbClr val="4B8DCD"/>
                </a:solidFill>
                <a:effectLst/>
                <a:latin typeface="Helvetica" pitchFamily="2" charset="0"/>
              </a:rPr>
              <a:t>clientes</a:t>
            </a:r>
            <a:r>
              <a:rPr lang="en-US" sz="4400" dirty="0">
                <a:solidFill>
                  <a:srgbClr val="4B8DCD"/>
                </a:solidFill>
                <a:effectLst/>
                <a:latin typeface="Helvetica" pitchFamily="2" charset="0"/>
              </a:rPr>
              <a:t>*</a:t>
            </a:r>
          </a:p>
        </p:txBody>
      </p:sp>
      <p:sp>
        <p:nvSpPr>
          <p:cNvPr id="21" name="Refer to ACN Compensation Plan for details!">
            <a:extLst>
              <a:ext uri="{FF2B5EF4-FFF2-40B4-BE49-F238E27FC236}">
                <a16:creationId xmlns:a16="http://schemas.microsoft.com/office/drawing/2014/main" id="{5C69EDA1-B541-4869-64C0-06B01E864F28}"/>
              </a:ext>
            </a:extLst>
          </p:cNvPr>
          <p:cNvSpPr txBox="1"/>
          <p:nvPr/>
        </p:nvSpPr>
        <p:spPr>
          <a:xfrm>
            <a:off x="453628" y="12601574"/>
            <a:ext cx="13531909" cy="682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1437" tIns="71437" rIns="71437" bIns="71437" rtlCol="0" anchor="ctr">
            <a:spAutoFit/>
          </a:bodyPr>
          <a:lstStyle/>
          <a:p>
            <a:pPr rtl="0">
              <a:lnSpc>
                <a:spcPct val="100000"/>
              </a:lnSpc>
              <a:spcBef>
                <a:spcPts val="3000"/>
              </a:spcBef>
              <a:defRPr sz="3800" i="1" spc="-114"/>
            </a:pPr>
            <a:r>
              <a:rPr lang="es-us" sz="3500" dirty="0">
                <a:solidFill>
                  <a:srgbClr val="8F8D8D"/>
                </a:solidFill>
                <a:latin typeface="Helvetica" pitchFamily="2" charset="0"/>
              </a:rPr>
              <a:t>*Consulta el Plan de compensación de ACN para ver todos los detalles.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A8A90-0A5A-0A68-58D8-C463CFEBDDD7}"/>
              </a:ext>
            </a:extLst>
          </p:cNvPr>
          <p:cNvSpPr/>
          <p:nvPr/>
        </p:nvSpPr>
        <p:spPr>
          <a:xfrm>
            <a:off x="14989995" y="1741681"/>
            <a:ext cx="5262979" cy="703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>
                <a:solidFill>
                  <a:srgbClr val="4F92D5"/>
                </a:solidFill>
                <a:latin typeface="Helvetica" pitchFamily="2" charset="0"/>
              </a:rPr>
              <a:t>Sus </a:t>
            </a:r>
            <a:r>
              <a:rPr lang="en-US" sz="7200" dirty="0" err="1">
                <a:solidFill>
                  <a:srgbClr val="00437E"/>
                </a:solidFill>
                <a:latin typeface="Helvetica" pitchFamily="2" charset="0"/>
              </a:rPr>
              <a:t>clientes</a:t>
            </a:r>
            <a:endParaRPr lang="en-US" sz="7200" dirty="0">
              <a:solidFill>
                <a:srgbClr val="00437E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6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Custom 1">
      <a:dk1>
        <a:srgbClr val="5E5E5E"/>
      </a:dk1>
      <a:lt1>
        <a:srgbClr val="FFFFFF"/>
      </a:lt1>
      <a:dk2>
        <a:srgbClr val="5E5E5E"/>
      </a:dk2>
      <a:lt2>
        <a:srgbClr val="D6D5D5"/>
      </a:lt2>
      <a:accent1>
        <a:srgbClr val="002956"/>
      </a:accent1>
      <a:accent2>
        <a:srgbClr val="5FCBC9"/>
      </a:accent2>
      <a:accent3>
        <a:srgbClr val="949BA2"/>
      </a:accent3>
      <a:accent4>
        <a:srgbClr val="367CCA"/>
      </a:accent4>
      <a:accent5>
        <a:srgbClr val="FE661B"/>
      </a:accent5>
      <a:accent6>
        <a:srgbClr val="6FB31C"/>
      </a:accent6>
      <a:hlink>
        <a:srgbClr val="0000FF"/>
      </a:hlink>
      <a:folHlink>
        <a:srgbClr val="FF00FF"/>
      </a:folHlink>
    </a:clrScheme>
    <a:fontScheme name="White">
      <a:majorFont>
        <a:latin typeface="Abril Fatface"/>
        <a:ea typeface="Abril Fatface"/>
        <a:cs typeface="Abril Fatface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37E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ts val="37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Myriad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bril Fatface"/>
        <a:ea typeface="Abril Fatface"/>
        <a:cs typeface="Abril Fatface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37E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ts val="37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Myriad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4562</TotalTime>
  <Words>789</Words>
  <Application>Microsoft Macintosh PowerPoint</Application>
  <PresentationFormat>Custom</PresentationFormat>
  <Paragraphs>135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Helvetica</vt:lpstr>
      <vt:lpstr>Helvetica Bold Oblique</vt:lpstr>
      <vt:lpstr>HELVETICA LIGHT</vt:lpstr>
      <vt:lpstr>HELVETICA LIGHT</vt:lpstr>
      <vt:lpstr>Helvetica Neue</vt:lpstr>
      <vt:lpstr>Helvetica Neue Medium</vt:lpstr>
      <vt:lpstr>Myriad Pro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Van Buhler</dc:creator>
  <cp:lastModifiedBy>Elena Silivonik</cp:lastModifiedBy>
  <cp:revision>144</cp:revision>
  <dcterms:modified xsi:type="dcterms:W3CDTF">2022-11-02T17:04:32Z</dcterms:modified>
</cp:coreProperties>
</file>