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692" r:id="rId2"/>
  </p:sldIdLst>
  <p:sldSz cx="6840538" cy="3600450"/>
  <p:notesSz cx="6858000" cy="9144000"/>
  <p:defaultTextStyle>
    <a:defPPr>
      <a:defRPr lang="es-CO"/>
    </a:defPPr>
    <a:lvl1pPr marL="0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1pPr>
    <a:lvl2pPr marL="250382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2pPr>
    <a:lvl3pPr marL="500767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3pPr>
    <a:lvl4pPr marL="751150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4pPr>
    <a:lvl5pPr marL="1001534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5pPr>
    <a:lvl6pPr marL="1251917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6pPr>
    <a:lvl7pPr marL="1502301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7pPr>
    <a:lvl8pPr marL="1752685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8pPr>
    <a:lvl9pPr marL="2003067" algn="l" defTabSz="500767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700D1F-B970-4433-A617-BA85EB77084D}">
          <p14:sldIdLst>
            <p14:sldId id="6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1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7"/>
    <p:restoredTop sz="71685" autoAdjust="0"/>
  </p:normalViewPr>
  <p:slideViewPr>
    <p:cSldViewPr snapToGrid="0" snapToObjects="1">
      <p:cViewPr varScale="1">
        <p:scale>
          <a:sx n="147" d="100"/>
          <a:sy n="147" d="100"/>
        </p:scale>
        <p:origin x="129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-7468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A8322-2D1F-3A4F-B997-DCD20390A864}" type="datetimeFigureOut">
              <a:rPr lang="es-CO" smtClean="0"/>
              <a:t>4/06/21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98475" y="1143000"/>
            <a:ext cx="5861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612AD-2BC5-374B-8E13-A03CCEB8D1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70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1pPr>
    <a:lvl2pPr marL="250382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2pPr>
    <a:lvl3pPr marL="500767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3pPr>
    <a:lvl4pPr marL="751150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4pPr>
    <a:lvl5pPr marL="1001534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5pPr>
    <a:lvl6pPr marL="1251917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6pPr>
    <a:lvl7pPr marL="1502301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7pPr>
    <a:lvl8pPr marL="1752685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8pPr>
    <a:lvl9pPr marL="2003067" algn="l" defTabSz="500767" rtl="0" eaLnBrk="1" latinLnBrk="0" hangingPunct="1">
      <a:defRPr sz="6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2322D0-0071-9D49-8F9E-C5317646E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070" y="589245"/>
            <a:ext cx="5130404" cy="1253490"/>
          </a:xfrm>
        </p:spPr>
        <p:txBody>
          <a:bodyPr anchor="b"/>
          <a:lstStyle>
            <a:lvl1pPr algn="ctr">
              <a:defRPr sz="315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67CE4C-2D8C-A044-B195-447E11C15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070" y="1891072"/>
            <a:ext cx="5130404" cy="869275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013" indent="0" algn="ctr">
              <a:buNone/>
              <a:defRPr sz="1050"/>
            </a:lvl2pPr>
            <a:lvl3pPr marL="480023" indent="0" algn="ctr">
              <a:buNone/>
              <a:defRPr sz="943"/>
            </a:lvl3pPr>
            <a:lvl4pPr marL="720032" indent="0" algn="ctr">
              <a:buNone/>
              <a:defRPr sz="840"/>
            </a:lvl4pPr>
            <a:lvl5pPr marL="960040" indent="0" algn="ctr">
              <a:buNone/>
              <a:defRPr sz="840"/>
            </a:lvl5pPr>
            <a:lvl6pPr marL="1200052" indent="0" algn="ctr">
              <a:buNone/>
              <a:defRPr sz="840"/>
            </a:lvl6pPr>
            <a:lvl7pPr marL="1440062" indent="0" algn="ctr">
              <a:buNone/>
              <a:defRPr sz="840"/>
            </a:lvl7pPr>
            <a:lvl8pPr marL="1680073" indent="0" algn="ctr">
              <a:buNone/>
              <a:defRPr sz="840"/>
            </a:lvl8pPr>
            <a:lvl9pPr marL="1920084" indent="0" algn="ctr">
              <a:buNone/>
              <a:defRPr sz="84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91A1B4-D5B0-8241-A105-C3A24A7E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C5D1C0-9D3F-934C-BBB1-412A60BE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BEC401-2AE8-5E43-98F2-A736F61B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134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C07986-8B16-1546-8BE0-9496A945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15A77C-98FA-4A4F-B0EA-AC478483F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053E40-1AF8-234A-8950-91984946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B8F3A0-6BFF-C241-9007-E08CB79C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BDB932-BD23-0946-AB6B-F566DF11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35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060706-3C49-8D4F-84CF-E3B0AE47A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895261" y="191693"/>
            <a:ext cx="1474990" cy="305121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523E8F-B6C5-E04D-BD8A-E3C142470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0289" y="191693"/>
            <a:ext cx="4339467" cy="305121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4CFAA-166D-2445-BD1F-17CECCF9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95742F-A843-284D-AA62-E3CA51995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DC9317-4D65-0E4B-B919-9927B1A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046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F2D2F-E900-FF48-B21C-2304F4C9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4ED448-AC38-4B41-9DE0-D6C9ADA0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3ABD-11AC-5E4C-AD41-37BDE0AE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4743D1-F30A-6F4F-ADD7-8AFC5E50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129EFB-81AA-694C-B204-64B01E49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335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7B6A2-91EC-304E-A220-1614FF76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897616"/>
            <a:ext cx="5899964" cy="1497688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04F616-C6D3-8C4A-8CE2-5393FC8F9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2409470"/>
            <a:ext cx="5899964" cy="787597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1pPr>
            <a:lvl2pPr marL="24001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480023" indent="0">
              <a:buNone/>
              <a:defRPr sz="943">
                <a:solidFill>
                  <a:schemeClr val="tx1">
                    <a:tint val="75000"/>
                  </a:schemeClr>
                </a:solidFill>
              </a:defRPr>
            </a:lvl3pPr>
            <a:lvl4pPr marL="72003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9600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20005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44006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680073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1920084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3274C-2D80-6A4E-B907-F90E4B56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777CC6-BBEB-ED4D-99BE-7CA0C8DA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0C287F-B81F-4247-A0C1-0F38D0D9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252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1E7F9-7C97-4643-9EE5-F0B30467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2F3E26-D6CA-3645-AF50-E65025035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292" y="958456"/>
            <a:ext cx="2907229" cy="228445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170570-DDDD-0743-AC7C-6E8A0AC6B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3027" y="958456"/>
            <a:ext cx="2907229" cy="228445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4F3F56-0375-5C46-918F-2BF5A8AC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BB630-9A46-CD41-9469-11732751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AD3FF1-BC87-8848-8A54-D823545E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0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C4ADB-CF19-844D-BBC7-A663753F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78" y="191696"/>
            <a:ext cx="5899964" cy="69592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A9EE2C-E523-D04D-9413-CF3D55BFA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181" y="882616"/>
            <a:ext cx="2893867" cy="432555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13" indent="0">
              <a:buNone/>
              <a:defRPr sz="1050" b="1"/>
            </a:lvl2pPr>
            <a:lvl3pPr marL="480023" indent="0">
              <a:buNone/>
              <a:defRPr sz="943" b="1"/>
            </a:lvl3pPr>
            <a:lvl4pPr marL="720032" indent="0">
              <a:buNone/>
              <a:defRPr sz="840" b="1"/>
            </a:lvl4pPr>
            <a:lvl5pPr marL="960040" indent="0">
              <a:buNone/>
              <a:defRPr sz="840" b="1"/>
            </a:lvl5pPr>
            <a:lvl6pPr marL="1200052" indent="0">
              <a:buNone/>
              <a:defRPr sz="840" b="1"/>
            </a:lvl6pPr>
            <a:lvl7pPr marL="1440062" indent="0">
              <a:buNone/>
              <a:defRPr sz="840" b="1"/>
            </a:lvl7pPr>
            <a:lvl8pPr marL="1680073" indent="0">
              <a:buNone/>
              <a:defRPr sz="840" b="1"/>
            </a:lvl8pPr>
            <a:lvl9pPr marL="1920084" indent="0">
              <a:buNone/>
              <a:defRPr sz="84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2979BC-4805-5945-B053-B44C48B41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181" y="1315167"/>
            <a:ext cx="2893867" cy="193441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DA53C5E-859C-3B46-9AB1-E75FCC9A3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63024" y="882616"/>
            <a:ext cx="2908121" cy="432555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13" indent="0">
              <a:buNone/>
              <a:defRPr sz="1050" b="1"/>
            </a:lvl2pPr>
            <a:lvl3pPr marL="480023" indent="0">
              <a:buNone/>
              <a:defRPr sz="943" b="1"/>
            </a:lvl3pPr>
            <a:lvl4pPr marL="720032" indent="0">
              <a:buNone/>
              <a:defRPr sz="840" b="1"/>
            </a:lvl4pPr>
            <a:lvl5pPr marL="960040" indent="0">
              <a:buNone/>
              <a:defRPr sz="840" b="1"/>
            </a:lvl5pPr>
            <a:lvl6pPr marL="1200052" indent="0">
              <a:buNone/>
              <a:defRPr sz="840" b="1"/>
            </a:lvl6pPr>
            <a:lvl7pPr marL="1440062" indent="0">
              <a:buNone/>
              <a:defRPr sz="840" b="1"/>
            </a:lvl7pPr>
            <a:lvl8pPr marL="1680073" indent="0">
              <a:buNone/>
              <a:defRPr sz="840" b="1"/>
            </a:lvl8pPr>
            <a:lvl9pPr marL="1920084" indent="0">
              <a:buNone/>
              <a:defRPr sz="84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6CAF57-51F8-4045-AD8C-C0F729053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63024" y="1315167"/>
            <a:ext cx="2908121" cy="193441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7DE284-ABDE-E445-8F52-50413487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562376-EDC8-0C48-B02E-8CD96C1A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D69F79-3559-0945-9AC4-16CD810B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275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96C7C-A80B-0141-9391-C7A550A9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59DC98-FBFF-DB44-BD6F-888BD1C2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EECE5B-1098-4949-A385-BBDFB900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1E1E88-428E-604F-B6F9-C29DE8C9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19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B87A7C-82E7-2446-8425-17F50835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4E5F179-30ED-E344-A210-D873A685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AEE06C-60CD-734A-A23A-55EEA2EC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21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304B9-62A7-DD40-9A00-52A3BC55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81" y="240035"/>
            <a:ext cx="2206250" cy="840106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C0AD2B-CCDB-5248-A292-9EC0C9998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122" y="518405"/>
            <a:ext cx="3463021" cy="2558653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3DE096-D52E-E74B-80D1-8ECA96277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181" y="1080136"/>
            <a:ext cx="2206250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13" indent="0">
              <a:buNone/>
              <a:defRPr sz="736"/>
            </a:lvl2pPr>
            <a:lvl3pPr marL="480023" indent="0">
              <a:buNone/>
              <a:defRPr sz="631"/>
            </a:lvl3pPr>
            <a:lvl4pPr marL="720032" indent="0">
              <a:buNone/>
              <a:defRPr sz="526"/>
            </a:lvl4pPr>
            <a:lvl5pPr marL="960040" indent="0">
              <a:buNone/>
              <a:defRPr sz="526"/>
            </a:lvl5pPr>
            <a:lvl6pPr marL="1200052" indent="0">
              <a:buNone/>
              <a:defRPr sz="526"/>
            </a:lvl6pPr>
            <a:lvl7pPr marL="1440062" indent="0">
              <a:buNone/>
              <a:defRPr sz="526"/>
            </a:lvl7pPr>
            <a:lvl8pPr marL="1680073" indent="0">
              <a:buNone/>
              <a:defRPr sz="526"/>
            </a:lvl8pPr>
            <a:lvl9pPr marL="1920084" indent="0">
              <a:buNone/>
              <a:defRPr sz="5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C4943E-92B7-3A41-AA51-05551D81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8DBA8A-3F54-1B46-A9E3-9949FD33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4F128E-F870-9C4D-8ADA-3B462EA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689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8EA22-46BB-7646-8511-47892029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81" y="240035"/>
            <a:ext cx="2206250" cy="840106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AF9253-3635-234D-B3DC-FE73D42EA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08122" y="518405"/>
            <a:ext cx="3463021" cy="2558653"/>
          </a:xfrm>
        </p:spPr>
        <p:txBody>
          <a:bodyPr/>
          <a:lstStyle>
            <a:lvl1pPr marL="0" indent="0">
              <a:buNone/>
              <a:defRPr sz="1680"/>
            </a:lvl1pPr>
            <a:lvl2pPr marL="240013" indent="0">
              <a:buNone/>
              <a:defRPr sz="1470"/>
            </a:lvl2pPr>
            <a:lvl3pPr marL="480023" indent="0">
              <a:buNone/>
              <a:defRPr sz="1260"/>
            </a:lvl3pPr>
            <a:lvl4pPr marL="720032" indent="0">
              <a:buNone/>
              <a:defRPr sz="1050"/>
            </a:lvl4pPr>
            <a:lvl5pPr marL="960040" indent="0">
              <a:buNone/>
              <a:defRPr sz="1050"/>
            </a:lvl5pPr>
            <a:lvl6pPr marL="1200052" indent="0">
              <a:buNone/>
              <a:defRPr sz="1050"/>
            </a:lvl6pPr>
            <a:lvl7pPr marL="1440062" indent="0">
              <a:buNone/>
              <a:defRPr sz="1050"/>
            </a:lvl7pPr>
            <a:lvl8pPr marL="1680073" indent="0">
              <a:buNone/>
              <a:defRPr sz="1050"/>
            </a:lvl8pPr>
            <a:lvl9pPr marL="1920084" indent="0">
              <a:buNone/>
              <a:defRPr sz="105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91F230-49E6-E64F-91ED-FDD5F83D9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181" y="1080136"/>
            <a:ext cx="2206250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13" indent="0">
              <a:buNone/>
              <a:defRPr sz="736"/>
            </a:lvl2pPr>
            <a:lvl3pPr marL="480023" indent="0">
              <a:buNone/>
              <a:defRPr sz="631"/>
            </a:lvl3pPr>
            <a:lvl4pPr marL="720032" indent="0">
              <a:buNone/>
              <a:defRPr sz="526"/>
            </a:lvl4pPr>
            <a:lvl5pPr marL="960040" indent="0">
              <a:buNone/>
              <a:defRPr sz="526"/>
            </a:lvl5pPr>
            <a:lvl6pPr marL="1200052" indent="0">
              <a:buNone/>
              <a:defRPr sz="526"/>
            </a:lvl6pPr>
            <a:lvl7pPr marL="1440062" indent="0">
              <a:buNone/>
              <a:defRPr sz="526"/>
            </a:lvl7pPr>
            <a:lvl8pPr marL="1680073" indent="0">
              <a:buNone/>
              <a:defRPr sz="526"/>
            </a:lvl8pPr>
            <a:lvl9pPr marL="1920084" indent="0">
              <a:buNone/>
              <a:defRPr sz="5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3B6BC-07BD-C84D-82D3-D219EF65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9DFB92-5945-AF4D-9709-F0C92B48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FBE96F-5580-2242-B356-D314BD7D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990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F2A321A-9F69-7040-99F8-F3E16EEF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90" y="191696"/>
            <a:ext cx="5899964" cy="695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A71B48-C2DC-D547-A302-859A1E9FF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90" y="958456"/>
            <a:ext cx="5899964" cy="2284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B09808-A866-1D4C-A64A-5587E2D3B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0291" y="3337085"/>
            <a:ext cx="1539120" cy="191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E86A-8749-404F-B0EC-B60DCEB9EF7C}" type="datetimeFigureOut">
              <a:rPr lang="es-CO" smtClean="0"/>
              <a:t>4/06/21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13751F-65F9-2A47-AF43-96B65724C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5931" y="3337085"/>
            <a:ext cx="2308682" cy="191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8BA37-9B00-F045-A509-D992DA696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31133" y="3337085"/>
            <a:ext cx="1539120" cy="191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12FE1-067B-D64E-8D95-62E7AD77FC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391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80023" rtl="0" eaLnBrk="1" latinLnBrk="0" hangingPunct="1">
        <a:lnSpc>
          <a:spcPct val="90000"/>
        </a:lnSpc>
        <a:spcBef>
          <a:spcPct val="0"/>
        </a:spcBef>
        <a:buNone/>
        <a:defRPr sz="23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06" indent="-120006" algn="l" defTabSz="480023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1pPr>
      <a:lvl2pPr marL="360017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027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038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3" kern="1200">
          <a:solidFill>
            <a:schemeClr val="tx1"/>
          </a:solidFill>
          <a:latin typeface="+mn-lt"/>
          <a:ea typeface="+mn-ea"/>
          <a:cs typeface="+mn-cs"/>
        </a:defRPr>
      </a:lvl4pPr>
      <a:lvl5pPr marL="1080045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3" kern="1200">
          <a:solidFill>
            <a:schemeClr val="tx1"/>
          </a:solidFill>
          <a:latin typeface="+mn-lt"/>
          <a:ea typeface="+mn-ea"/>
          <a:cs typeface="+mn-cs"/>
        </a:defRPr>
      </a:lvl5pPr>
      <a:lvl6pPr marL="1320058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3" kern="1200">
          <a:solidFill>
            <a:schemeClr val="tx1"/>
          </a:solidFill>
          <a:latin typeface="+mn-lt"/>
          <a:ea typeface="+mn-ea"/>
          <a:cs typeface="+mn-cs"/>
        </a:defRPr>
      </a:lvl6pPr>
      <a:lvl7pPr marL="1560068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78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3" kern="1200">
          <a:solidFill>
            <a:schemeClr val="tx1"/>
          </a:solidFill>
          <a:latin typeface="+mn-lt"/>
          <a:ea typeface="+mn-ea"/>
          <a:cs typeface="+mn-cs"/>
        </a:defRPr>
      </a:lvl8pPr>
      <a:lvl9pPr marL="2040090" indent="-120006" algn="l" defTabSz="48002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1pPr>
      <a:lvl2pPr marL="240013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2pPr>
      <a:lvl3pPr marL="480023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3pPr>
      <a:lvl4pPr marL="720032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4pPr>
      <a:lvl5pPr marL="960040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5pPr>
      <a:lvl6pPr marL="1200052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6pPr>
      <a:lvl7pPr marL="1440062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7pPr>
      <a:lvl8pPr marL="1680073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8pPr>
      <a:lvl9pPr marL="1920084" algn="l" defTabSz="480023" rtl="0" eaLnBrk="1" latinLnBrk="0" hangingPunct="1">
        <a:defRPr sz="9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6D71-A00F-4060-917B-E3ABE975E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FD520-3C64-42DB-AA0C-D0B692CA1A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nteres ">
            <a:hlinkClick r:id="" action="ppaction://media"/>
            <a:extLst>
              <a:ext uri="{FF2B5EF4-FFF2-40B4-BE49-F238E27FC236}">
                <a16:creationId xmlns:a16="http://schemas.microsoft.com/office/drawing/2014/main" id="{32E911BE-8AA6-4EAC-866D-618143F98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75" y="5080"/>
            <a:ext cx="6400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26846</TotalTime>
  <Words>0</Words>
  <Application>Microsoft Macintosh PowerPoint</Application>
  <PresentationFormat>Personalizado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Diseño personalizado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Romero</dc:creator>
  <cp:lastModifiedBy>Guillermo Tajonar</cp:lastModifiedBy>
  <cp:revision>214</cp:revision>
  <cp:lastPrinted>2019-09-04T21:06:52Z</cp:lastPrinted>
  <dcterms:created xsi:type="dcterms:W3CDTF">2019-09-04T16:43:39Z</dcterms:created>
  <dcterms:modified xsi:type="dcterms:W3CDTF">2021-06-04T18:56:58Z</dcterms:modified>
</cp:coreProperties>
</file>