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62" r:id="rId2"/>
    <p:sldId id="263" r:id="rId3"/>
    <p:sldId id="264" r:id="rId4"/>
  </p:sldIdLst>
  <p:sldSz cx="7759700" cy="100838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CDCD"/>
    <a:srgbClr val="A7A7A7"/>
    <a:srgbClr val="000000"/>
    <a:srgbClr val="535353"/>
    <a:srgbClr val="AEAEAE"/>
    <a:srgbClr val="ADA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5174"/>
  </p:normalViewPr>
  <p:slideViewPr>
    <p:cSldViewPr snapToGrid="0" snapToObjects="1">
      <p:cViewPr>
        <p:scale>
          <a:sx n="64" d="100"/>
          <a:sy n="64" d="100"/>
        </p:scale>
        <p:origin x="2080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582453" y="1650288"/>
            <a:ext cx="6601144" cy="3510657"/>
          </a:xfrm>
          <a:prstGeom prst="rect">
            <a:avLst/>
          </a:prstGeom>
        </p:spPr>
        <p:txBody>
          <a:bodyPr anchor="b"/>
          <a:lstStyle>
            <a:lvl1pPr algn="ctr">
              <a:defRPr sz="5000"/>
            </a:lvl1pPr>
          </a:lstStyle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970755" y="5296329"/>
            <a:ext cx="5824539" cy="243458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000"/>
            </a:lvl1pPr>
            <a:lvl2pPr marL="0" indent="388299" algn="ctr">
              <a:buSzTx/>
              <a:buFontTx/>
              <a:buNone/>
              <a:defRPr sz="2000"/>
            </a:lvl2pPr>
            <a:lvl3pPr marL="0" indent="776599" algn="ctr">
              <a:buSzTx/>
              <a:buFontTx/>
              <a:buNone/>
              <a:defRPr sz="2000"/>
            </a:lvl3pPr>
            <a:lvl4pPr marL="0" indent="1164900" algn="ctr">
              <a:buSzTx/>
              <a:buFontTx/>
              <a:buNone/>
              <a:defRPr sz="2000"/>
            </a:lvl4pPr>
            <a:lvl5pPr marL="0" indent="1553199" algn="ctr">
              <a:buSzTx/>
              <a:buFontTx/>
              <a:buNone/>
              <a:defRPr sz="20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21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el título"/>
          <p:cNvSpPr txBox="1">
            <a:spLocks noGrp="1"/>
          </p:cNvSpPr>
          <p:nvPr>
            <p:ph type="title"/>
          </p:nvPr>
        </p:nvSpPr>
        <p:spPr>
          <a:xfrm>
            <a:off x="529872" y="2513950"/>
            <a:ext cx="6698219" cy="4194581"/>
          </a:xfrm>
          <a:prstGeom prst="rect">
            <a:avLst/>
          </a:prstGeom>
        </p:spPr>
        <p:txBody>
          <a:bodyPr anchor="b"/>
          <a:lstStyle>
            <a:lvl1pPr>
              <a:defRPr sz="5000"/>
            </a:lvl1pPr>
          </a:lstStyle>
          <a:p>
            <a:r>
              <a:t>Texto del título</a:t>
            </a:r>
          </a:p>
        </p:txBody>
      </p:sp>
      <p:sp>
        <p:nvSpPr>
          <p:cNvPr id="3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529872" y="6748212"/>
            <a:ext cx="6698219" cy="220583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000"/>
            </a:lvl1pPr>
            <a:lvl2pPr marL="0" indent="388299">
              <a:buSzTx/>
              <a:buFontTx/>
              <a:buNone/>
              <a:defRPr sz="2000"/>
            </a:lvl2pPr>
            <a:lvl3pPr marL="0" indent="776599">
              <a:buSzTx/>
              <a:buFontTx/>
              <a:buNone/>
              <a:defRPr sz="2000"/>
            </a:lvl3pPr>
            <a:lvl4pPr marL="0" indent="1164900">
              <a:buSzTx/>
              <a:buFontTx/>
              <a:buNone/>
              <a:defRPr sz="2000"/>
            </a:lvl4pPr>
            <a:lvl5pPr marL="0" indent="1553199">
              <a:buSzTx/>
              <a:buFontTx/>
              <a:buNone/>
              <a:defRPr sz="20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9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533916" y="2684345"/>
            <a:ext cx="3300572" cy="6398079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el título"/>
          <p:cNvSpPr txBox="1">
            <a:spLocks noGrp="1"/>
          </p:cNvSpPr>
          <p:nvPr>
            <p:ph type="title"/>
          </p:nvPr>
        </p:nvSpPr>
        <p:spPr>
          <a:xfrm>
            <a:off x="534928" y="536871"/>
            <a:ext cx="6698219" cy="1949070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8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534928" y="2471932"/>
            <a:ext cx="3285403" cy="1211457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000" b="1"/>
            </a:lvl1pPr>
            <a:lvl2pPr marL="0" indent="388299">
              <a:buSzTx/>
              <a:buFontTx/>
              <a:buNone/>
              <a:defRPr sz="2000" b="1"/>
            </a:lvl2pPr>
            <a:lvl3pPr marL="0" indent="776599">
              <a:buSzTx/>
              <a:buFontTx/>
              <a:buNone/>
              <a:defRPr sz="2000" b="1"/>
            </a:lvl3pPr>
            <a:lvl4pPr marL="0" indent="1164900">
              <a:buSzTx/>
              <a:buFontTx/>
              <a:buNone/>
              <a:defRPr sz="2000" b="1"/>
            </a:lvl4pPr>
            <a:lvl5pPr marL="0" indent="1553199">
              <a:buSzTx/>
              <a:buFontTx/>
              <a:buNone/>
              <a:defRPr sz="20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1563" y="2471932"/>
            <a:ext cx="3301584" cy="1211457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000" b="1"/>
            </a:pPr>
            <a:endParaRPr/>
          </a:p>
        </p:txBody>
      </p:sp>
      <p:sp>
        <p:nvSpPr>
          <p:cNvPr id="5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el título"/>
          <p:cNvSpPr txBox="1">
            <a:spLocks noGrp="1"/>
          </p:cNvSpPr>
          <p:nvPr>
            <p:ph type="title"/>
          </p:nvPr>
        </p:nvSpPr>
        <p:spPr>
          <a:xfrm>
            <a:off x="534928" y="672253"/>
            <a:ext cx="2504753" cy="2352888"/>
          </a:xfrm>
          <a:prstGeom prst="rect">
            <a:avLst/>
          </a:prstGeom>
        </p:spPr>
        <p:txBody>
          <a:bodyPr anchor="b"/>
          <a:lstStyle>
            <a:lvl1pPr>
              <a:defRPr sz="2700"/>
            </a:lvl1pPr>
          </a:lstStyle>
          <a:p>
            <a:r>
              <a:t>Texto del título</a:t>
            </a:r>
          </a:p>
        </p:txBody>
      </p:sp>
      <p:sp>
        <p:nvSpPr>
          <p:cNvPr id="73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3301582" y="1451882"/>
            <a:ext cx="3931565" cy="7166035"/>
          </a:xfrm>
          <a:prstGeom prst="rect">
            <a:avLst/>
          </a:prstGeom>
        </p:spPr>
        <p:txBody>
          <a:bodyPr/>
          <a:lstStyle>
            <a:lvl1pPr marL="194149" indent="-194149">
              <a:defRPr sz="2700"/>
            </a:lvl1pPr>
            <a:lvl2pPr marL="616215" indent="-227915">
              <a:defRPr sz="2700"/>
            </a:lvl2pPr>
            <a:lvl3pPr marL="1038702" indent="-262102">
              <a:defRPr sz="2700"/>
            </a:lvl3pPr>
            <a:lvl4pPr marL="1492528" indent="-327628">
              <a:defRPr sz="2700"/>
            </a:lvl4pPr>
            <a:lvl5pPr marL="1880828" indent="-327628">
              <a:defRPr sz="27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4927" y="3025139"/>
            <a:ext cx="2504755" cy="5604447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300"/>
            </a:pPr>
            <a:endParaRPr/>
          </a:p>
        </p:txBody>
      </p:sp>
      <p:sp>
        <p:nvSpPr>
          <p:cNvPr id="7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el título"/>
          <p:cNvSpPr txBox="1">
            <a:spLocks noGrp="1"/>
          </p:cNvSpPr>
          <p:nvPr>
            <p:ph type="title"/>
          </p:nvPr>
        </p:nvSpPr>
        <p:spPr>
          <a:xfrm>
            <a:off x="534928" y="672253"/>
            <a:ext cx="2504753" cy="2352888"/>
          </a:xfrm>
          <a:prstGeom prst="rect">
            <a:avLst/>
          </a:prstGeom>
        </p:spPr>
        <p:txBody>
          <a:bodyPr anchor="b"/>
          <a:lstStyle>
            <a:lvl1pPr>
              <a:defRPr sz="2700"/>
            </a:lvl1pPr>
          </a:lstStyle>
          <a:p>
            <a:r>
              <a:t>Texto del título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3301582" y="1451882"/>
            <a:ext cx="3931565" cy="716603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534928" y="3025139"/>
            <a:ext cx="2504753" cy="560444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300"/>
            </a:lvl1pPr>
            <a:lvl2pPr marL="0" indent="388299">
              <a:buSzTx/>
              <a:buFontTx/>
              <a:buNone/>
              <a:defRPr sz="1300"/>
            </a:lvl2pPr>
            <a:lvl3pPr marL="0" indent="776599">
              <a:buSzTx/>
              <a:buFontTx/>
              <a:buNone/>
              <a:defRPr sz="1300"/>
            </a:lvl3pPr>
            <a:lvl4pPr marL="0" indent="1164900">
              <a:buSzTx/>
              <a:buFontTx/>
              <a:buNone/>
              <a:defRPr sz="1300"/>
            </a:lvl4pPr>
            <a:lvl5pPr marL="0" indent="1553199">
              <a:buSzTx/>
              <a:buFontTx/>
              <a:buNone/>
              <a:defRPr sz="13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533916" y="536871"/>
            <a:ext cx="6698219" cy="1949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533916" y="2684345"/>
            <a:ext cx="6698219" cy="6398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994792" y="9499055"/>
            <a:ext cx="237342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77659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77659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77659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77659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77659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77659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77659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77659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77659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94149" marR="0" indent="-194149" algn="l" defTabSz="776599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611572" marR="0" indent="-223272" algn="l" defTabSz="776599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055690" marR="0" indent="-279090" algn="l" defTabSz="776599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462596" marR="0" indent="-297696" algn="l" defTabSz="776599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1850896" marR="0" indent="-297696" algn="l" defTabSz="776599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239196" marR="0" indent="-297696" algn="l" defTabSz="776599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2627496" marR="0" indent="-297696" algn="l" defTabSz="776599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015796" marR="0" indent="-297696" algn="l" defTabSz="776599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3404096" marR="0" indent="-297696" algn="l" defTabSz="776599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adroTexto 28"/>
          <p:cNvSpPr txBox="1"/>
          <p:nvPr/>
        </p:nvSpPr>
        <p:spPr>
          <a:xfrm>
            <a:off x="8687304" y="4564647"/>
            <a:ext cx="767461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s-ES" dirty="0"/>
              <a:t>ACADEMIA DE LIDERAZGO </a:t>
            </a:r>
            <a:endParaRPr dirty="0"/>
          </a:p>
        </p:txBody>
      </p:sp>
      <p:sp>
        <p:nvSpPr>
          <p:cNvPr id="96" name="Conector recto 39"/>
          <p:cNvSpPr/>
          <p:nvPr/>
        </p:nvSpPr>
        <p:spPr>
          <a:xfrm>
            <a:off x="-4356199" y="8863237"/>
            <a:ext cx="4013201" cy="1"/>
          </a:xfrm>
          <a:prstGeom prst="line">
            <a:avLst/>
          </a:prstGeom>
          <a:ln w="19050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9" name="CuadroTexto 58">
            <a:extLst>
              <a:ext uri="{FF2B5EF4-FFF2-40B4-BE49-F238E27FC236}">
                <a16:creationId xmlns:a16="http://schemas.microsoft.com/office/drawing/2014/main" id="{B9A86093-888C-434C-B689-E790773989EA}"/>
              </a:ext>
            </a:extLst>
          </p:cNvPr>
          <p:cNvSpPr txBox="1"/>
          <p:nvPr/>
        </p:nvSpPr>
        <p:spPr>
          <a:xfrm>
            <a:off x="180032" y="5888014"/>
            <a:ext cx="3699818" cy="738664"/>
          </a:xfrm>
          <a:prstGeom prst="rect">
            <a:avLst/>
          </a:prstGeom>
          <a:ln w="12700">
            <a:miter lim="400000"/>
          </a:ln>
          <a:effectLst>
            <a:outerShdw blurRad="50800" dist="508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000" b="1" spc="-150">
                <a:solidFill>
                  <a:srgbClr val="FFFFFF"/>
                </a:solidFill>
                <a:effectLst>
                  <a:outerShdw blurRad="342900" dist="152400" dir="54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s-ES" sz="2800" dirty="0"/>
              <a:t>Juan Carlos </a:t>
            </a:r>
            <a:r>
              <a:rPr lang="es-ES" sz="2800" dirty="0" err="1"/>
              <a:t>Brambila</a:t>
            </a:r>
            <a:endParaRPr sz="2800" dirty="0"/>
          </a:p>
          <a:p>
            <a:pPr algn="ctr">
              <a:defRPr>
                <a:solidFill>
                  <a:srgbClr val="FFFFFF"/>
                </a:solidFill>
                <a:effectLst>
                  <a:outerShdw blurRad="342900" dist="152400" dir="54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s-ES" sz="1400" dirty="0"/>
              <a:t>RVP &amp; COC</a:t>
            </a:r>
            <a:endParaRPr sz="1400" dirty="0"/>
          </a:p>
        </p:txBody>
      </p:sp>
      <p:sp>
        <p:nvSpPr>
          <p:cNvPr id="50" name="CuadroTexto 58">
            <a:extLst>
              <a:ext uri="{FF2B5EF4-FFF2-40B4-BE49-F238E27FC236}">
                <a16:creationId xmlns:a16="http://schemas.microsoft.com/office/drawing/2014/main" id="{F42D3860-F91B-284C-9344-DEE7C9B333D9}"/>
              </a:ext>
            </a:extLst>
          </p:cNvPr>
          <p:cNvSpPr txBox="1"/>
          <p:nvPr/>
        </p:nvSpPr>
        <p:spPr>
          <a:xfrm>
            <a:off x="3861313" y="5918819"/>
            <a:ext cx="3699818" cy="738664"/>
          </a:xfrm>
          <a:prstGeom prst="rect">
            <a:avLst/>
          </a:prstGeom>
          <a:ln w="12700">
            <a:miter lim="400000"/>
          </a:ln>
          <a:effectLst>
            <a:outerShdw blurRad="50800" dist="508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000" b="1" spc="-150">
                <a:solidFill>
                  <a:srgbClr val="FFFFFF"/>
                </a:solidFill>
                <a:effectLst>
                  <a:outerShdw blurRad="342900" dist="152400" dir="54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s-ES" sz="2800" dirty="0"/>
              <a:t>Carlos Paipa</a:t>
            </a:r>
            <a:endParaRPr sz="2800" dirty="0"/>
          </a:p>
          <a:p>
            <a:pPr algn="ctr">
              <a:defRPr>
                <a:solidFill>
                  <a:srgbClr val="FFFFFF"/>
                </a:solidFill>
                <a:effectLst>
                  <a:outerShdw blurRad="342900" dist="152400" dir="54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s-ES" sz="1400" dirty="0"/>
              <a:t>TOP TC</a:t>
            </a:r>
            <a:endParaRPr sz="1400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C18CF8D-4180-C445-BFB7-E1F569ECA2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99" b="38079"/>
          <a:stretch/>
        </p:blipFill>
        <p:spPr>
          <a:xfrm>
            <a:off x="1211460" y="-92081"/>
            <a:ext cx="5336779" cy="1794336"/>
          </a:xfrm>
          <a:prstGeom prst="rect">
            <a:avLst/>
          </a:prstGeom>
        </p:spPr>
      </p:pic>
      <p:sp>
        <p:nvSpPr>
          <p:cNvPr id="52" name="CuadroTexto 32">
            <a:extLst>
              <a:ext uri="{FF2B5EF4-FFF2-40B4-BE49-F238E27FC236}">
                <a16:creationId xmlns:a16="http://schemas.microsoft.com/office/drawing/2014/main" id="{FC94E1F6-A09C-B64F-B679-CF5A7485E070}"/>
              </a:ext>
            </a:extLst>
          </p:cNvPr>
          <p:cNvSpPr txBox="1"/>
          <p:nvPr/>
        </p:nvSpPr>
        <p:spPr>
          <a:xfrm>
            <a:off x="2393228" y="6701716"/>
            <a:ext cx="2990453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9600" spc="-3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s-ES" sz="4800" dirty="0"/>
              <a:t>LUNES</a:t>
            </a:r>
            <a:endParaRPr sz="4800" dirty="0"/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id="{6E8499F3-A901-4748-B331-BAD233E434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037" y="8510175"/>
            <a:ext cx="1516388" cy="1545690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8E27E483-4663-0540-BA40-D93961C6F1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2542" y="8448759"/>
            <a:ext cx="1495697" cy="1592434"/>
          </a:xfrm>
          <a:prstGeom prst="rect">
            <a:avLst/>
          </a:prstGeom>
        </p:spPr>
      </p:pic>
      <p:pic>
        <p:nvPicPr>
          <p:cNvPr id="46" name="Picture 7">
            <a:extLst>
              <a:ext uri="{FF2B5EF4-FFF2-40B4-BE49-F238E27FC236}">
                <a16:creationId xmlns:a16="http://schemas.microsoft.com/office/drawing/2014/main" id="{40C3753E-13B0-1D4C-BE99-6271840D682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4656" y="8654077"/>
            <a:ext cx="1271210" cy="1271210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845DA76D-0126-824B-9D69-FB5CE72A57FB}"/>
              </a:ext>
            </a:extLst>
          </p:cNvPr>
          <p:cNvSpPr/>
          <p:nvPr/>
        </p:nvSpPr>
        <p:spPr>
          <a:xfrm>
            <a:off x="804672" y="7532713"/>
            <a:ext cx="6327648" cy="965811"/>
          </a:xfrm>
          <a:prstGeom prst="rect">
            <a:avLst/>
          </a:prstGeom>
          <a:solidFill>
            <a:srgbClr val="000000">
              <a:alpha val="45098"/>
            </a:srgb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B255088-36F0-394D-B319-E63769BC986F}"/>
              </a:ext>
            </a:extLst>
          </p:cNvPr>
          <p:cNvSpPr txBox="1"/>
          <p:nvPr/>
        </p:nvSpPr>
        <p:spPr>
          <a:xfrm>
            <a:off x="605909" y="7607750"/>
            <a:ext cx="6782443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_tradnl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10:00AM PRESENTACIÓN DE NEGOCIO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_tradn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11:00AM ARRANQUE RÁPIDO</a:t>
            </a:r>
            <a:endParaRPr kumimoji="0" lang="es-ES_tradnl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026" name="Picture 2" descr="Fondos de pantalla ID:1010903">
            <a:extLst>
              <a:ext uri="{FF2B5EF4-FFF2-40B4-BE49-F238E27FC236}">
                <a16:creationId xmlns:a16="http://schemas.microsoft.com/office/drawing/2014/main" id="{876BED59-B9FE-5A4E-8395-3224474D4D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10"/>
          <a:stretch/>
        </p:blipFill>
        <p:spPr bwMode="auto">
          <a:xfrm>
            <a:off x="-45021" y="-48417"/>
            <a:ext cx="7804721" cy="1019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0683CB9D-FFAE-4442-B439-63A4CF8ABCE8}"/>
              </a:ext>
            </a:extLst>
          </p:cNvPr>
          <p:cNvSpPr/>
          <p:nvPr/>
        </p:nvSpPr>
        <p:spPr>
          <a:xfrm>
            <a:off x="-15281" y="-12844"/>
            <a:ext cx="7807470" cy="10158295"/>
          </a:xfrm>
          <a:prstGeom prst="rect">
            <a:avLst/>
          </a:prstGeom>
          <a:solidFill>
            <a:schemeClr val="bg1">
              <a:alpha val="6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46613B1-BCFC-B24F-A616-226A39B8291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14" b="90538" l="9958" r="89901">
                        <a14:foregroundMark x1="26256" y1="84391" x2="68295" y2="84634"/>
                        <a14:foregroundMark x1="35885" y1="17105" x2="40958" y2="5863"/>
                        <a14:foregroundMark x1="40958" y1="5863" x2="54908" y2="3114"/>
                        <a14:foregroundMark x1="54908" y1="3114" x2="62377" y2="13182"/>
                        <a14:foregroundMark x1="62377" y1="13182" x2="62377" y2="13870"/>
                        <a14:foregroundMark x1="39314" y1="90295" x2="69234" y2="90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39"/>
          <a:stretch/>
        </p:blipFill>
        <p:spPr>
          <a:xfrm>
            <a:off x="-626858" y="3895546"/>
            <a:ext cx="5793072" cy="6145647"/>
          </a:xfrm>
          <a:prstGeom prst="rect">
            <a:avLst/>
          </a:prstGeom>
        </p:spPr>
      </p:pic>
      <p:sp>
        <p:nvSpPr>
          <p:cNvPr id="99" name="CuadroTexto 32"/>
          <p:cNvSpPr txBox="1"/>
          <p:nvPr/>
        </p:nvSpPr>
        <p:spPr>
          <a:xfrm>
            <a:off x="64761" y="371867"/>
            <a:ext cx="7807470" cy="1446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9600" spc="-3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s-ES" sz="4400" dirty="0">
                <a:solidFill>
                  <a:srgbClr val="0070C0"/>
                </a:solidFill>
              </a:rPr>
              <a:t>INAUGURACIÓN DE MI NEGOCIO MULTINACIONAL</a:t>
            </a:r>
            <a:endParaRPr sz="1800" dirty="0">
              <a:solidFill>
                <a:srgbClr val="0070C0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7C2E445-B7F4-1D4C-B090-2ECC36A9590A}"/>
              </a:ext>
            </a:extLst>
          </p:cNvPr>
          <p:cNvSpPr txBox="1"/>
          <p:nvPr/>
        </p:nvSpPr>
        <p:spPr>
          <a:xfrm>
            <a:off x="3888454" y="2166725"/>
            <a:ext cx="3419856" cy="3416318"/>
          </a:xfrm>
          <a:prstGeom prst="rect">
            <a:avLst/>
          </a:prstGeom>
          <a:solidFill>
            <a:schemeClr val="bg1">
              <a:lumMod val="75000"/>
              <a:alpha val="58039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_tradnl" sz="54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cs typeface="Baloo" panose="03080902040302020200" pitchFamily="66" charset="77"/>
                <a:sym typeface="Calibri"/>
              </a:rPr>
              <a:t>MARTES 12 DE JULIO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_tradnl" sz="54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cs typeface="Baloo" panose="03080902040302020200" pitchFamily="66" charset="77"/>
                <a:sym typeface="Calibri"/>
              </a:rPr>
              <a:t>12:00</a:t>
            </a:r>
            <a:r>
              <a:rPr lang="es-ES_tradnl" sz="5400" b="1" dirty="0">
                <a:solidFill>
                  <a:srgbClr val="002060"/>
                </a:solidFill>
                <a:cs typeface="Baloo" panose="03080902040302020200" pitchFamily="66" charset="77"/>
              </a:rPr>
              <a:t>pm a 12:20pm</a:t>
            </a:r>
            <a:endParaRPr kumimoji="0" lang="es-ES_tradnl" sz="54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cs typeface="Baloo" panose="03080902040302020200" pitchFamily="66" charset="77"/>
              <a:sym typeface="Calibri"/>
            </a:endParaRPr>
          </a:p>
        </p:txBody>
      </p:sp>
      <p:sp>
        <p:nvSpPr>
          <p:cNvPr id="27" name="CuadroTexto 58">
            <a:extLst>
              <a:ext uri="{FF2B5EF4-FFF2-40B4-BE49-F238E27FC236}">
                <a16:creationId xmlns:a16="http://schemas.microsoft.com/office/drawing/2014/main" id="{65FC9967-35EF-5E4C-B3C9-1CC64592751C}"/>
              </a:ext>
            </a:extLst>
          </p:cNvPr>
          <p:cNvSpPr txBox="1"/>
          <p:nvPr/>
        </p:nvSpPr>
        <p:spPr>
          <a:xfrm>
            <a:off x="4762065" y="8301539"/>
            <a:ext cx="2791462" cy="1754326"/>
          </a:xfrm>
          <a:prstGeom prst="rect">
            <a:avLst/>
          </a:prstGeom>
          <a:ln w="12700">
            <a:miter lim="400000"/>
          </a:ln>
          <a:effectLst>
            <a:outerShdw blurRad="50800" dist="508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 b="1" spc="-150">
                <a:solidFill>
                  <a:srgbClr val="FFFFFF"/>
                </a:solidFill>
                <a:effectLst>
                  <a:outerShdw blurRad="342900" dist="152400" dir="54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s-ES" sz="5400" dirty="0">
                <a:solidFill>
                  <a:schemeClr val="bg1"/>
                </a:solidFill>
              </a:rPr>
              <a:t>Gerardo Yáñez</a:t>
            </a:r>
            <a:endParaRPr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5932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adroTexto 28"/>
          <p:cNvSpPr txBox="1"/>
          <p:nvPr/>
        </p:nvSpPr>
        <p:spPr>
          <a:xfrm>
            <a:off x="8687304" y="4564647"/>
            <a:ext cx="767461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s-ES" dirty="0"/>
              <a:t>ACADEMIA DE LIDERAZGO </a:t>
            </a:r>
            <a:endParaRPr dirty="0"/>
          </a:p>
        </p:txBody>
      </p:sp>
      <p:sp>
        <p:nvSpPr>
          <p:cNvPr id="96" name="Conector recto 39"/>
          <p:cNvSpPr/>
          <p:nvPr/>
        </p:nvSpPr>
        <p:spPr>
          <a:xfrm>
            <a:off x="-4356199" y="8863237"/>
            <a:ext cx="4013201" cy="1"/>
          </a:xfrm>
          <a:prstGeom prst="line">
            <a:avLst/>
          </a:prstGeom>
          <a:ln w="19050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9" name="CuadroTexto 58">
            <a:extLst>
              <a:ext uri="{FF2B5EF4-FFF2-40B4-BE49-F238E27FC236}">
                <a16:creationId xmlns:a16="http://schemas.microsoft.com/office/drawing/2014/main" id="{B9A86093-888C-434C-B689-E790773989EA}"/>
              </a:ext>
            </a:extLst>
          </p:cNvPr>
          <p:cNvSpPr txBox="1"/>
          <p:nvPr/>
        </p:nvSpPr>
        <p:spPr>
          <a:xfrm>
            <a:off x="180032" y="5888014"/>
            <a:ext cx="3699818" cy="738664"/>
          </a:xfrm>
          <a:prstGeom prst="rect">
            <a:avLst/>
          </a:prstGeom>
          <a:ln w="12700">
            <a:miter lim="400000"/>
          </a:ln>
          <a:effectLst>
            <a:outerShdw blurRad="50800" dist="508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000" b="1" spc="-150">
                <a:solidFill>
                  <a:srgbClr val="FFFFFF"/>
                </a:solidFill>
                <a:effectLst>
                  <a:outerShdw blurRad="342900" dist="152400" dir="54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s-ES" sz="2800" dirty="0"/>
              <a:t>Juan Carlos </a:t>
            </a:r>
            <a:r>
              <a:rPr lang="es-ES" sz="2800" dirty="0" err="1"/>
              <a:t>Brambila</a:t>
            </a:r>
            <a:endParaRPr sz="2800" dirty="0"/>
          </a:p>
          <a:p>
            <a:pPr algn="ctr">
              <a:defRPr>
                <a:solidFill>
                  <a:srgbClr val="FFFFFF"/>
                </a:solidFill>
                <a:effectLst>
                  <a:outerShdw blurRad="342900" dist="152400" dir="54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s-ES" sz="1400" dirty="0"/>
              <a:t>RVP &amp; COC</a:t>
            </a:r>
            <a:endParaRPr sz="1400" dirty="0"/>
          </a:p>
        </p:txBody>
      </p:sp>
      <p:sp>
        <p:nvSpPr>
          <p:cNvPr id="50" name="CuadroTexto 58">
            <a:extLst>
              <a:ext uri="{FF2B5EF4-FFF2-40B4-BE49-F238E27FC236}">
                <a16:creationId xmlns:a16="http://schemas.microsoft.com/office/drawing/2014/main" id="{F42D3860-F91B-284C-9344-DEE7C9B333D9}"/>
              </a:ext>
            </a:extLst>
          </p:cNvPr>
          <p:cNvSpPr txBox="1"/>
          <p:nvPr/>
        </p:nvSpPr>
        <p:spPr>
          <a:xfrm>
            <a:off x="3861313" y="5918819"/>
            <a:ext cx="3699818" cy="738664"/>
          </a:xfrm>
          <a:prstGeom prst="rect">
            <a:avLst/>
          </a:prstGeom>
          <a:ln w="12700">
            <a:miter lim="400000"/>
          </a:ln>
          <a:effectLst>
            <a:outerShdw blurRad="50800" dist="508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000" b="1" spc="-150">
                <a:solidFill>
                  <a:srgbClr val="FFFFFF"/>
                </a:solidFill>
                <a:effectLst>
                  <a:outerShdw blurRad="342900" dist="152400" dir="54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s-ES" sz="2800" dirty="0"/>
              <a:t>Carlos Paipa</a:t>
            </a:r>
            <a:endParaRPr sz="2800" dirty="0"/>
          </a:p>
          <a:p>
            <a:pPr algn="ctr">
              <a:defRPr>
                <a:solidFill>
                  <a:srgbClr val="FFFFFF"/>
                </a:solidFill>
                <a:effectLst>
                  <a:outerShdw blurRad="342900" dist="152400" dir="54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s-ES" sz="1400" dirty="0"/>
              <a:t>TOP TC</a:t>
            </a:r>
            <a:endParaRPr sz="1400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C18CF8D-4180-C445-BFB7-E1F569ECA2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99" b="38079"/>
          <a:stretch/>
        </p:blipFill>
        <p:spPr>
          <a:xfrm>
            <a:off x="1211460" y="-92081"/>
            <a:ext cx="5336779" cy="1794336"/>
          </a:xfrm>
          <a:prstGeom prst="rect">
            <a:avLst/>
          </a:prstGeom>
        </p:spPr>
      </p:pic>
      <p:sp>
        <p:nvSpPr>
          <p:cNvPr id="52" name="CuadroTexto 32">
            <a:extLst>
              <a:ext uri="{FF2B5EF4-FFF2-40B4-BE49-F238E27FC236}">
                <a16:creationId xmlns:a16="http://schemas.microsoft.com/office/drawing/2014/main" id="{FC94E1F6-A09C-B64F-B679-CF5A7485E070}"/>
              </a:ext>
            </a:extLst>
          </p:cNvPr>
          <p:cNvSpPr txBox="1"/>
          <p:nvPr/>
        </p:nvSpPr>
        <p:spPr>
          <a:xfrm>
            <a:off x="2393228" y="6701716"/>
            <a:ext cx="2990453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9600" spc="-3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s-ES" sz="4800" dirty="0"/>
              <a:t>LUNES</a:t>
            </a:r>
            <a:endParaRPr sz="4800" dirty="0"/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id="{6E8499F3-A901-4748-B331-BAD233E434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037" y="8510175"/>
            <a:ext cx="1516388" cy="1545690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8E27E483-4663-0540-BA40-D93961C6F1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2542" y="8448759"/>
            <a:ext cx="1495697" cy="1592434"/>
          </a:xfrm>
          <a:prstGeom prst="rect">
            <a:avLst/>
          </a:prstGeom>
        </p:spPr>
      </p:pic>
      <p:pic>
        <p:nvPicPr>
          <p:cNvPr id="46" name="Picture 7">
            <a:extLst>
              <a:ext uri="{FF2B5EF4-FFF2-40B4-BE49-F238E27FC236}">
                <a16:creationId xmlns:a16="http://schemas.microsoft.com/office/drawing/2014/main" id="{40C3753E-13B0-1D4C-BE99-6271840D682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4656" y="8654077"/>
            <a:ext cx="1271210" cy="1271210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845DA76D-0126-824B-9D69-FB5CE72A57FB}"/>
              </a:ext>
            </a:extLst>
          </p:cNvPr>
          <p:cNvSpPr/>
          <p:nvPr/>
        </p:nvSpPr>
        <p:spPr>
          <a:xfrm>
            <a:off x="804672" y="7532713"/>
            <a:ext cx="6327648" cy="965811"/>
          </a:xfrm>
          <a:prstGeom prst="rect">
            <a:avLst/>
          </a:prstGeom>
          <a:solidFill>
            <a:srgbClr val="000000">
              <a:alpha val="45098"/>
            </a:srgb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B255088-36F0-394D-B319-E63769BC986F}"/>
              </a:ext>
            </a:extLst>
          </p:cNvPr>
          <p:cNvSpPr txBox="1"/>
          <p:nvPr/>
        </p:nvSpPr>
        <p:spPr>
          <a:xfrm>
            <a:off x="605909" y="7607750"/>
            <a:ext cx="6782443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_tradnl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10:00AM PRESENTACIÓN DE NEGOCIO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_tradn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11:00AM ARRANQUE RÁPIDO</a:t>
            </a:r>
            <a:endParaRPr kumimoji="0" lang="es-ES_tradnl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026" name="Picture 2" descr="Fondos de pantalla ID:1010903">
            <a:extLst>
              <a:ext uri="{FF2B5EF4-FFF2-40B4-BE49-F238E27FC236}">
                <a16:creationId xmlns:a16="http://schemas.microsoft.com/office/drawing/2014/main" id="{876BED59-B9FE-5A4E-8395-3224474D4D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10"/>
          <a:stretch/>
        </p:blipFill>
        <p:spPr bwMode="auto">
          <a:xfrm>
            <a:off x="-45021" y="-48417"/>
            <a:ext cx="7804721" cy="1019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0683CB9D-FFAE-4442-B439-63A4CF8ABCE8}"/>
              </a:ext>
            </a:extLst>
          </p:cNvPr>
          <p:cNvSpPr/>
          <p:nvPr/>
        </p:nvSpPr>
        <p:spPr>
          <a:xfrm>
            <a:off x="-45021" y="-12844"/>
            <a:ext cx="7837210" cy="10158295"/>
          </a:xfrm>
          <a:prstGeom prst="rect">
            <a:avLst/>
          </a:prstGeom>
          <a:solidFill>
            <a:schemeClr val="tx1">
              <a:alpha val="6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46613B1-BCFC-B24F-A616-226A39B8291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14" b="90538" l="9958" r="89901">
                        <a14:foregroundMark x1="26256" y1="84391" x2="68295" y2="84634"/>
                        <a14:foregroundMark x1="35885" y1="17105" x2="40958" y2="5863"/>
                        <a14:foregroundMark x1="40958" y1="5863" x2="54908" y2="3114"/>
                        <a14:foregroundMark x1="54908" y1="3114" x2="62377" y2="13182"/>
                        <a14:foregroundMark x1="62377" y1="13182" x2="62377" y2="13870"/>
                        <a14:foregroundMark x1="39314" y1="90295" x2="69234" y2="90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39"/>
          <a:stretch/>
        </p:blipFill>
        <p:spPr>
          <a:xfrm>
            <a:off x="-626858" y="3895546"/>
            <a:ext cx="5793072" cy="6145647"/>
          </a:xfrm>
          <a:prstGeom prst="rect">
            <a:avLst/>
          </a:prstGeom>
        </p:spPr>
      </p:pic>
      <p:sp>
        <p:nvSpPr>
          <p:cNvPr id="99" name="CuadroTexto 32"/>
          <p:cNvSpPr txBox="1"/>
          <p:nvPr/>
        </p:nvSpPr>
        <p:spPr>
          <a:xfrm>
            <a:off x="64761" y="371867"/>
            <a:ext cx="7807470" cy="1446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9600" spc="-3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s-ES" sz="4400" dirty="0">
                <a:solidFill>
                  <a:schemeClr val="bg1"/>
                </a:solidFill>
              </a:rPr>
              <a:t>INAUGURACIÓN DE MI NEGOCIO MULTINACIONAL</a:t>
            </a:r>
            <a:endParaRPr sz="1800" dirty="0">
              <a:solidFill>
                <a:schemeClr val="bg1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7C2E445-B7F4-1D4C-B090-2ECC36A9590A}"/>
              </a:ext>
            </a:extLst>
          </p:cNvPr>
          <p:cNvSpPr txBox="1"/>
          <p:nvPr/>
        </p:nvSpPr>
        <p:spPr>
          <a:xfrm>
            <a:off x="3888454" y="2166725"/>
            <a:ext cx="3419856" cy="28007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_tradnl" sz="4400" b="1" i="0" u="sng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MARTES 12 DE JULIO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_tradnl" sz="4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12:00</a:t>
            </a:r>
            <a:r>
              <a:rPr lang="es-ES_tradnl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 a 12:20pm</a:t>
            </a:r>
            <a:endParaRPr kumimoji="0" lang="es-ES_tradnl" sz="4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27" name="CuadroTexto 58">
            <a:extLst>
              <a:ext uri="{FF2B5EF4-FFF2-40B4-BE49-F238E27FC236}">
                <a16:creationId xmlns:a16="http://schemas.microsoft.com/office/drawing/2014/main" id="{65FC9967-35EF-5E4C-B3C9-1CC64592751C}"/>
              </a:ext>
            </a:extLst>
          </p:cNvPr>
          <p:cNvSpPr txBox="1"/>
          <p:nvPr/>
        </p:nvSpPr>
        <p:spPr>
          <a:xfrm>
            <a:off x="4762065" y="8301539"/>
            <a:ext cx="2791462" cy="1754326"/>
          </a:xfrm>
          <a:prstGeom prst="rect">
            <a:avLst/>
          </a:prstGeom>
          <a:ln w="12700">
            <a:miter lim="400000"/>
          </a:ln>
          <a:effectLst>
            <a:outerShdw blurRad="50800" dist="508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 b="1" spc="-150">
                <a:solidFill>
                  <a:srgbClr val="FFFFFF"/>
                </a:solidFill>
                <a:effectLst>
                  <a:outerShdw blurRad="342900" dist="152400" dir="54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s-ES" sz="5400" dirty="0">
                <a:solidFill>
                  <a:schemeClr val="bg1"/>
                </a:solidFill>
              </a:rPr>
              <a:t>Gerardo Yáñez</a:t>
            </a:r>
            <a:endParaRPr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6868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D88551E4-CD19-5B44-9525-928A95B2C6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9" r="23763"/>
          <a:stretch/>
        </p:blipFill>
        <p:spPr>
          <a:xfrm>
            <a:off x="0" y="-54332"/>
            <a:ext cx="7776910" cy="10158297"/>
          </a:xfrm>
          <a:prstGeom prst="rect">
            <a:avLst/>
          </a:prstGeom>
        </p:spPr>
      </p:pic>
      <p:sp>
        <p:nvSpPr>
          <p:cNvPr id="95" name="CuadroTexto 28"/>
          <p:cNvSpPr txBox="1"/>
          <p:nvPr/>
        </p:nvSpPr>
        <p:spPr>
          <a:xfrm>
            <a:off x="8687304" y="4564647"/>
            <a:ext cx="767461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s-ES" dirty="0"/>
              <a:t>ACADEMIA DE LIDERAZGO </a:t>
            </a:r>
            <a:endParaRPr dirty="0"/>
          </a:p>
        </p:txBody>
      </p:sp>
      <p:sp>
        <p:nvSpPr>
          <p:cNvPr id="96" name="Conector recto 39"/>
          <p:cNvSpPr/>
          <p:nvPr/>
        </p:nvSpPr>
        <p:spPr>
          <a:xfrm>
            <a:off x="-4356199" y="8863237"/>
            <a:ext cx="4013201" cy="1"/>
          </a:xfrm>
          <a:prstGeom prst="line">
            <a:avLst/>
          </a:prstGeom>
          <a:ln w="19050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845DA76D-0126-824B-9D69-FB5CE72A57FB}"/>
              </a:ext>
            </a:extLst>
          </p:cNvPr>
          <p:cNvSpPr/>
          <p:nvPr/>
        </p:nvSpPr>
        <p:spPr>
          <a:xfrm>
            <a:off x="804672" y="7532713"/>
            <a:ext cx="6327648" cy="965811"/>
          </a:xfrm>
          <a:prstGeom prst="rect">
            <a:avLst/>
          </a:prstGeom>
          <a:solidFill>
            <a:srgbClr val="000000">
              <a:alpha val="45098"/>
            </a:srgb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683CB9D-FFAE-4442-B439-63A4CF8ABCE8}"/>
              </a:ext>
            </a:extLst>
          </p:cNvPr>
          <p:cNvSpPr/>
          <p:nvPr/>
        </p:nvSpPr>
        <p:spPr>
          <a:xfrm>
            <a:off x="-38755" y="-37248"/>
            <a:ext cx="7837210" cy="10158295"/>
          </a:xfrm>
          <a:prstGeom prst="rect">
            <a:avLst/>
          </a:prstGeom>
          <a:solidFill>
            <a:schemeClr val="tx1">
              <a:lumMod val="75000"/>
              <a:lumOff val="25000"/>
              <a:alpha val="6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46613B1-BCFC-B24F-A616-226A39B829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4" b="90538" l="9958" r="89901">
                        <a14:foregroundMark x1="26256" y1="84391" x2="68295" y2="84634"/>
                        <a14:foregroundMark x1="35885" y1="17105" x2="40958" y2="5863"/>
                        <a14:foregroundMark x1="40958" y1="5863" x2="54908" y2="3114"/>
                        <a14:foregroundMark x1="54908" y1="3114" x2="62377" y2="13182"/>
                        <a14:foregroundMark x1="62377" y1="13182" x2="62377" y2="13870"/>
                        <a14:foregroundMark x1="39314" y1="90295" x2="69234" y2="90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39"/>
          <a:stretch/>
        </p:blipFill>
        <p:spPr>
          <a:xfrm>
            <a:off x="-720164" y="3938153"/>
            <a:ext cx="5793072" cy="6145647"/>
          </a:xfrm>
          <a:prstGeom prst="rect">
            <a:avLst/>
          </a:prstGeom>
        </p:spPr>
      </p:pic>
      <p:sp>
        <p:nvSpPr>
          <p:cNvPr id="99" name="CuadroTexto 32"/>
          <p:cNvSpPr txBox="1"/>
          <p:nvPr/>
        </p:nvSpPr>
        <p:spPr>
          <a:xfrm>
            <a:off x="64761" y="208919"/>
            <a:ext cx="7807470" cy="1446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9600" spc="-3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s-ES" sz="4400" dirty="0">
                <a:solidFill>
                  <a:schemeClr val="bg1"/>
                </a:solidFill>
              </a:rPr>
              <a:t>INAUGURACIÓN DE MI NEGOCIO MULTINACIONAL</a:t>
            </a:r>
            <a:endParaRPr sz="1800" dirty="0">
              <a:solidFill>
                <a:schemeClr val="bg1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7C2E445-B7F4-1D4C-B090-2ECC36A9590A}"/>
              </a:ext>
            </a:extLst>
          </p:cNvPr>
          <p:cNvSpPr txBox="1"/>
          <p:nvPr/>
        </p:nvSpPr>
        <p:spPr>
          <a:xfrm>
            <a:off x="3888454" y="2166725"/>
            <a:ext cx="3419856" cy="26776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_tradnl" sz="4400" b="1" i="0" u="sng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MARTES 12 DE JULIO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_tradnl" sz="4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12:00</a:t>
            </a:r>
            <a:r>
              <a:rPr lang="es-ES_tradnl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 a 12:20pm</a:t>
            </a:r>
            <a:endParaRPr kumimoji="0" lang="es-ES_tradnl" sz="4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27" name="CuadroTexto 58">
            <a:extLst>
              <a:ext uri="{FF2B5EF4-FFF2-40B4-BE49-F238E27FC236}">
                <a16:creationId xmlns:a16="http://schemas.microsoft.com/office/drawing/2014/main" id="{65FC9967-35EF-5E4C-B3C9-1CC64592751C}"/>
              </a:ext>
            </a:extLst>
          </p:cNvPr>
          <p:cNvSpPr txBox="1"/>
          <p:nvPr/>
        </p:nvSpPr>
        <p:spPr>
          <a:xfrm>
            <a:off x="4663153" y="7958949"/>
            <a:ext cx="2791462" cy="1754326"/>
          </a:xfrm>
          <a:prstGeom prst="rect">
            <a:avLst/>
          </a:prstGeom>
          <a:ln w="12700">
            <a:miter lim="400000"/>
          </a:ln>
          <a:effectLst>
            <a:outerShdw blurRad="50800" dist="508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 b="1" spc="-150">
                <a:solidFill>
                  <a:srgbClr val="FFFFFF"/>
                </a:solidFill>
                <a:effectLst>
                  <a:outerShdw blurRad="342900" dist="152400" dir="54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s-ES" sz="5400" dirty="0">
                <a:solidFill>
                  <a:schemeClr val="bg1"/>
                </a:solidFill>
              </a:rPr>
              <a:t>Gerardo Yáñez</a:t>
            </a:r>
            <a:endParaRPr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19093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73251</TotalTime>
  <Words>87</Words>
  <Application>Microsoft Macintosh PowerPoint</Application>
  <PresentationFormat>Personalizado</PresentationFormat>
  <Paragraphs>29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Arial Black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Guillermo Tajonar</cp:lastModifiedBy>
  <cp:revision>150</cp:revision>
  <dcterms:modified xsi:type="dcterms:W3CDTF">2021-07-23T16:09:53Z</dcterms:modified>
</cp:coreProperties>
</file>